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81" r:id="rId2"/>
    <p:sldId id="283" r:id="rId3"/>
    <p:sldId id="257" r:id="rId4"/>
    <p:sldId id="256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7077075" cy="9382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850"/>
    <a:srgbClr val="FF0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91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6672-288D-409E-B5AA-FEEDA0BB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EBD6-BF38-48AF-B2E8-68232F2A6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3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0354-59AA-44BF-915A-592A3C2F4B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1A5A-3FBC-4877-926F-EE907F23C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4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9EBA-44CD-46F7-8B76-E7F5363743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C934-796F-4EE7-A38A-B876DF0327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7CD7-53B9-4E18-8D9B-54A7B80C3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381D-A30D-4C10-9273-C0C0D96E1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2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E932-2BD3-4E2F-A356-51A92CA07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8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9A4A-4976-415E-88AD-4E9A53C26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FC7A-8AB0-49DE-9A22-C5CD56598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2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5511-F7EE-4FEB-8BDD-F523FABC6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2" name="Picture 4" descr="george-washington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4267200" cy="353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John+Adams+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4267200" cy="42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6705600" cy="2819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Washington and Adams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Presidencies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Bank of the United States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1981200"/>
            <a:ext cx="434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/>
              <a:t>Alexander Hamilton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u="sng" dirty="0"/>
              <a:t>National Bank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Issue paper money, handle tax receipts, and other government funds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To win Southern support, Hamilton proposed moving the capital to Washington, D.C.</a:t>
            </a:r>
            <a:r>
              <a:rPr lang="en-US" sz="2800" dirty="0"/>
              <a:t> </a:t>
            </a:r>
          </a:p>
        </p:txBody>
      </p:sp>
      <p:pic>
        <p:nvPicPr>
          <p:cNvPr id="8196" name="Picture 4" descr="alexhami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225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Hamilton and the Federalists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Strong National Government 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Power concentrated in Federal government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Loose interpretation of the Constitution (</a:t>
            </a:r>
            <a:r>
              <a:rPr lang="en-US" u="sng" dirty="0"/>
              <a:t>National Bank constitutional</a:t>
            </a:r>
            <a:r>
              <a:rPr lang="en-US" dirty="0"/>
              <a:t>) </a:t>
            </a:r>
          </a:p>
          <a:p>
            <a:pPr>
              <a:lnSpc>
                <a:spcPct val="90000"/>
              </a:lnSpc>
            </a:pPr>
            <a:r>
              <a:rPr lang="en-US" dirty="0"/>
              <a:t>Federalists: George Washington, Alexander Hamilton, John Adams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/>
              <a:t>Jefferson and the Democratic-Republicans</a:t>
            </a:r>
            <a:r>
              <a:rPr lang="en-US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4038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u="sng" dirty="0"/>
              <a:t>Strong State governments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Limited national government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Strict Interpretation of the Constitution (</a:t>
            </a:r>
            <a:r>
              <a:rPr lang="en-US" sz="2800" u="sng" dirty="0"/>
              <a:t>National bank unconstitutional</a:t>
            </a:r>
            <a:r>
              <a:rPr lang="en-US" sz="28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Thomas Jefferson, James Madison </a:t>
            </a:r>
          </a:p>
        </p:txBody>
      </p:sp>
      <p:pic>
        <p:nvPicPr>
          <p:cNvPr id="10244" name="Picture 4" descr="jeffer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1981200"/>
            <a:ext cx="31940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Whiskey Rebellion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whiskeyrebel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29400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Whiskey Rebellion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To raise money, Alexander Hamilton pushed for an excise tax on whiskey</a:t>
            </a:r>
            <a:endParaRPr lang="en-US" dirty="0"/>
          </a:p>
          <a:p>
            <a:r>
              <a:rPr lang="en-US" dirty="0"/>
              <a:t>Excise Tax: tax on a product’s manufacture, sale, or distribution</a:t>
            </a:r>
          </a:p>
          <a:p>
            <a:r>
              <a:rPr lang="en-US" dirty="0"/>
              <a:t>Most whiskey makers were small frontier farmers, and Hamilton knew this would make them furious.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Whiskey Rebellion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114800"/>
          </a:xfrm>
        </p:spPr>
        <p:txBody>
          <a:bodyPr/>
          <a:lstStyle/>
          <a:p>
            <a:r>
              <a:rPr lang="en-US" u="sng" dirty="0"/>
              <a:t>1794 - Farmers in western Pennsylvania refused to pay the tax, beat up federal marshals and threatened to secede from the Union.</a:t>
            </a:r>
            <a:r>
              <a:rPr lang="en-US" dirty="0"/>
              <a:t> </a:t>
            </a:r>
          </a:p>
        </p:txBody>
      </p:sp>
      <p:pic>
        <p:nvPicPr>
          <p:cNvPr id="13316" name="Picture 4" descr="whiskeyrebel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3200400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24400" y="4648200"/>
            <a:ext cx="3048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Whiskey makers tar and feather tax collector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Whiskey Rebellion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441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Alexander Hamilton and President Washington sent a militia to put down the rebellion.  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Whiskey Rebellion sent an important message about the power of the federal government.</a:t>
            </a:r>
            <a:r>
              <a:rPr lang="en-US" dirty="0"/>
              <a:t> </a:t>
            </a:r>
          </a:p>
        </p:txBody>
      </p:sp>
      <p:pic>
        <p:nvPicPr>
          <p:cNvPr id="14340" name="Picture 4" descr="whiskeyrebe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7244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08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U.S. Response to Events in Europe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3886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French Revolution - Should America get involved? 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After the death of the king of France, revolutionaries were at war with other European nations, including Great Britain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u="sng" dirty="0"/>
              <a:t>In 1793, Washington issues a declaration of </a:t>
            </a:r>
            <a:r>
              <a:rPr lang="en-US" sz="2200" u="sng" dirty="0" smtClean="0"/>
              <a:t>neutrality to keep the U.S. out of wars between </a:t>
            </a:r>
            <a:r>
              <a:rPr lang="en-US" sz="2200" u="sng" smtClean="0"/>
              <a:t>other nations.  </a:t>
            </a:r>
            <a:endParaRPr lang="en-US" sz="2200" u="sng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This would help American relations with Great Britain, but France and French supporters in the U.S. were upset. </a:t>
            </a:r>
            <a:endParaRPr lang="en-US" sz="2200" dirty="0"/>
          </a:p>
        </p:txBody>
      </p:sp>
      <p:pic>
        <p:nvPicPr>
          <p:cNvPr id="16388" name="Picture 4" descr="french-revolution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216400" cy="390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Pinckney’s Treaty of 1795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U.S. gets all the land east of the Mississippi River from Spain</a:t>
            </a:r>
          </a:p>
          <a:p>
            <a:r>
              <a:rPr lang="en-US" dirty="0"/>
              <a:t>Spain agrees to allow Americans to use the Mississippi River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/>
              <a:t>Pinckney’s Treaty 1795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us_map17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343400" y="28194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876800" y="3886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	Standard:</a:t>
            </a:r>
            <a:r>
              <a:rPr lang="en-US"/>
              <a:t> SSUSH5e. Explain the importance of the Presidencies of George Washington and John Adams; include the Whiskey Rebellion, non-intervention in Europe, and the development of political parties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b="1"/>
              <a:t>Objective:</a:t>
            </a:r>
            <a:r>
              <a:rPr lang="en-US"/>
              <a:t> Student will explain the importance of the presidencies of George Washington and John Adams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Jay’s Treaty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British agreed to leave Northwest Territory, but could continue fur trade on American side of the US-Canada border</a:t>
            </a:r>
          </a:p>
          <a:p>
            <a:r>
              <a:rPr lang="en-US" dirty="0"/>
              <a:t>This upset frontier settlers who did not want the British trading on their side of the border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Adam’s Presidency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Election of 1796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Adams (Federalist candidate) v. Thomas Jefferson (Democratic-Republican Candidate) </a:t>
            </a:r>
          </a:p>
          <a:p>
            <a:r>
              <a:rPr lang="en-US" u="sng" dirty="0"/>
              <a:t>Adams is elected President, and Jefferson Vice President</a:t>
            </a:r>
            <a:r>
              <a:rPr lang="en-US" dirty="0"/>
              <a:t> (he had the second most electoral votes)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17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546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343400" y="37338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324600" y="14478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5800" y="1524000"/>
            <a:ext cx="3048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Sectionalism</a:t>
            </a:r>
            <a:r>
              <a:rPr lang="en-US" u="sng" dirty="0"/>
              <a:t>: placing the interest of one region over the interests of the nation as a whole</a:t>
            </a:r>
            <a:r>
              <a:rPr lang="en-US" dirty="0"/>
              <a:t>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876800" y="1066800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Adams’ electoral votes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200400" y="40386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Jefferson’s electoral votes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XYZ Affair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3" name="Picture 5" descr="american-school-cinque-tetes-or-the-paris-monster-cartoon-satirising-the-xyz-affair-17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28750"/>
            <a:ext cx="723900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781800" y="2895600"/>
            <a:ext cx="381000" cy="1524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6705600" y="2819400"/>
            <a:ext cx="457200" cy="2286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XYZ Affair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France thought Jay’s Treaty violated their alliance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France refused to receive the American ambassador and seized U.S. ships 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Adams sent a team to negotiate with the French, but the French sent 3 low-level officials (X, Y &amp; Z) and demanded a 250,000 bribe.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“Millions for defense, but not one penny for tribute”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Alien and Sedition Acts</a:t>
            </a:r>
            <a:r>
              <a:rPr lang="en-US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Made Adams very unpopular</a:t>
            </a:r>
          </a:p>
          <a:p>
            <a:r>
              <a:rPr lang="en-US" u="sng" dirty="0"/>
              <a:t>Gave government the power to jail aliens or anyone who spoke out against the government </a:t>
            </a:r>
          </a:p>
          <a:p>
            <a:r>
              <a:rPr lang="en-US" u="sng" dirty="0"/>
              <a:t>Democratic-Republicans called it a violation of the 1st Amendment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Virginia and Kentucky Resolutions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/>
              <a:t>Jefferson and Madison encouraged states to pass resolutions against the Alien and Sedition Acts.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Virginia and Kentucky were the only states to do so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Nullification: states had the right to nullify any act of Congress they deemed unconstitutional 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Showed that the balance of power between the states and federal government was still an issue.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867400"/>
          </a:xfrm>
        </p:spPr>
        <p:txBody>
          <a:bodyPr/>
          <a:lstStyle/>
          <a:p>
            <a:r>
              <a:rPr lang="en-US"/>
              <a:t>WARM UP </a:t>
            </a:r>
            <a:br>
              <a:rPr lang="en-US"/>
            </a:br>
            <a:r>
              <a:rPr lang="en-US"/>
              <a:t>“We are in a wilderness without a single footstep to guide us” </a:t>
            </a:r>
            <a:br>
              <a:rPr lang="en-US"/>
            </a:br>
            <a:r>
              <a:rPr lang="en-US"/>
              <a:t>- James Madison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What do you think Madison meant?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0200" y="2286000"/>
            <a:ext cx="3733800" cy="2133600"/>
          </a:xfrm>
        </p:spPr>
        <p:txBody>
          <a:bodyPr/>
          <a:lstStyle/>
          <a:p>
            <a:r>
              <a:rPr lang="en-US"/>
              <a:t>Washington’s </a:t>
            </a:r>
            <a:br>
              <a:rPr lang="en-US"/>
            </a:br>
            <a:r>
              <a:rPr lang="en-US"/>
              <a:t>Presidency </a:t>
            </a:r>
          </a:p>
        </p:txBody>
      </p:sp>
      <p:pic>
        <p:nvPicPr>
          <p:cNvPr id="2052" name="Picture 4" descr="george_washing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049838" cy="632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179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0"/>
            <a:ext cx="5314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would America be governed?</a:t>
            </a:r>
            <a:r>
              <a:rPr lang="en-US" dirty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Constitution was the foundation</a:t>
            </a:r>
          </a:p>
          <a:p>
            <a:r>
              <a:rPr lang="en-US" u="sng" dirty="0"/>
              <a:t>Washington made practical decisions about how to run the country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Judicial Act of 1789</a:t>
            </a:r>
            <a:r>
              <a:rPr lang="en-US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Created judicial system</a:t>
            </a:r>
          </a:p>
          <a:p>
            <a:r>
              <a:rPr lang="en-US" u="sng" dirty="0"/>
              <a:t>Established federal law as the “supreme Law of the Land”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124" name="Picture 4" descr="Judge_With_His_Gavel_clipart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3429000"/>
            <a:ext cx="29241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u="sng"/>
              <a:t>Executive Branch</a:t>
            </a:r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u="sng" dirty="0"/>
              <a:t>President and his Cabinet </a:t>
            </a:r>
          </a:p>
          <a:p>
            <a:r>
              <a:rPr lang="en-US" dirty="0"/>
              <a:t>When Washington was elected the Executive Branch was made up of the president and vice-president</a:t>
            </a:r>
          </a:p>
          <a:p>
            <a:r>
              <a:rPr lang="en-US" u="sng" dirty="0"/>
              <a:t>Congress created the departments to help govern </a:t>
            </a:r>
          </a:p>
        </p:txBody>
      </p:sp>
      <p:pic>
        <p:nvPicPr>
          <p:cNvPr id="6148" name="Picture 4" descr="george-washington-and-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81475"/>
            <a:ext cx="37560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Washington’s Cabinet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sz="2800" dirty="0"/>
              <a:t>Secretary of State = Thomas Jefferson</a:t>
            </a:r>
          </a:p>
          <a:p>
            <a:r>
              <a:rPr lang="en-US" sz="2800" dirty="0"/>
              <a:t>Secretary of Treasury = Alexander Hamilton</a:t>
            </a:r>
          </a:p>
          <a:p>
            <a:r>
              <a:rPr lang="en-US" sz="2800" dirty="0"/>
              <a:t>Secretary of War = Henry Knox</a:t>
            </a:r>
          </a:p>
          <a:p>
            <a:r>
              <a:rPr lang="en-US" sz="2800" dirty="0"/>
              <a:t>Attorney General = Edmund Randolph </a:t>
            </a:r>
          </a:p>
        </p:txBody>
      </p:sp>
      <p:pic>
        <p:nvPicPr>
          <p:cNvPr id="7172" name="Picture 4" descr="wash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447800"/>
            <a:ext cx="319563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6384</TotalTime>
  <Words>669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WARM UP  “We are in a wilderness without a single footstep to guide us”  - James Madison   What do you think Madison meant? </vt:lpstr>
      <vt:lpstr>Washington’s  Presidency </vt:lpstr>
      <vt:lpstr>PowerPoint Presentation</vt:lpstr>
      <vt:lpstr>How would America be governed? </vt:lpstr>
      <vt:lpstr>Judicial Act of 1789 </vt:lpstr>
      <vt:lpstr>Executive Branch </vt:lpstr>
      <vt:lpstr>Washington’s Cabinet</vt:lpstr>
      <vt:lpstr>Bank of the United States</vt:lpstr>
      <vt:lpstr>Hamilton and the Federalists</vt:lpstr>
      <vt:lpstr>Jefferson and the Democratic-Republicans </vt:lpstr>
      <vt:lpstr>The Whiskey Rebellion </vt:lpstr>
      <vt:lpstr>Whiskey Rebellion</vt:lpstr>
      <vt:lpstr>Whiskey Rebellion </vt:lpstr>
      <vt:lpstr>Whiskey Rebellion</vt:lpstr>
      <vt:lpstr>U.S. Response to Events in Europe </vt:lpstr>
      <vt:lpstr>Pinckney’s Treaty of 1795</vt:lpstr>
      <vt:lpstr>Pinckney’s Treaty 1795</vt:lpstr>
      <vt:lpstr>Jay’s Treaty</vt:lpstr>
      <vt:lpstr>Adam’s Presidency </vt:lpstr>
      <vt:lpstr>Election of 1796</vt:lpstr>
      <vt:lpstr>PowerPoint Presentation</vt:lpstr>
      <vt:lpstr>XYZ Affair </vt:lpstr>
      <vt:lpstr>XYZ Affair</vt:lpstr>
      <vt:lpstr>Alien and Sedition Acts </vt:lpstr>
      <vt:lpstr>Virginia and Kentucky Resolutions</vt:lpstr>
    </vt:vector>
  </TitlesOfParts>
  <Company>Office 2004 Test Drive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Washington’s  Presidency</dc:title>
  <dc:creator>Office 2004 Test Drive User</dc:creator>
  <cp:lastModifiedBy>Eric Padgett</cp:lastModifiedBy>
  <cp:revision>17</cp:revision>
  <dcterms:created xsi:type="dcterms:W3CDTF">2009-09-30T02:30:10Z</dcterms:created>
  <dcterms:modified xsi:type="dcterms:W3CDTF">2019-09-11T11:31:52Z</dcterms:modified>
</cp:coreProperties>
</file>