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-96" y="-33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873D3-12E9-479A-B1EB-4C6CAC0A3CC2}" type="datetimeFigureOut">
              <a:rPr lang="en-US" smtClean="0"/>
              <a:t>8/17/2015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EDF34-CAC9-4C33-A691-41726A5AE4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25647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873D3-12E9-479A-B1EB-4C6CAC0A3CC2}" type="datetimeFigureOut">
              <a:rPr lang="en-US" smtClean="0"/>
              <a:t>8/17/2015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EDF34-CAC9-4C33-A691-41726A5AE4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77621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873D3-12E9-479A-B1EB-4C6CAC0A3CC2}" type="datetimeFigureOut">
              <a:rPr lang="en-US" smtClean="0"/>
              <a:t>8/17/2015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EDF34-CAC9-4C33-A691-41726A5AE4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7574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873D3-12E9-479A-B1EB-4C6CAC0A3CC2}" type="datetimeFigureOut">
              <a:rPr lang="en-US" smtClean="0"/>
              <a:t>8/17/2015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EDF34-CAC9-4C33-A691-41726A5AE4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15740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873D3-12E9-479A-B1EB-4C6CAC0A3CC2}" type="datetimeFigureOut">
              <a:rPr lang="en-US" smtClean="0"/>
              <a:t>8/17/2015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EDF34-CAC9-4C33-A691-41726A5AE4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8521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873D3-12E9-479A-B1EB-4C6CAC0A3CC2}" type="datetimeFigureOut">
              <a:rPr lang="en-US" smtClean="0"/>
              <a:t>8/17/2015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EDF34-CAC9-4C33-A691-41726A5AE4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88821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873D3-12E9-479A-B1EB-4C6CAC0A3CC2}" type="datetimeFigureOut">
              <a:rPr lang="en-US" smtClean="0"/>
              <a:t>8/17/2015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EDF34-CAC9-4C33-A691-41726A5AE4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88847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873D3-12E9-479A-B1EB-4C6CAC0A3CC2}" type="datetimeFigureOut">
              <a:rPr lang="en-US" smtClean="0"/>
              <a:t>8/17/2015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EDF34-CAC9-4C33-A691-41726A5AE4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39802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873D3-12E9-479A-B1EB-4C6CAC0A3CC2}" type="datetimeFigureOut">
              <a:rPr lang="en-US" smtClean="0"/>
              <a:t>8/17/2015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EDF34-CAC9-4C33-A691-41726A5AE4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89204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873D3-12E9-479A-B1EB-4C6CAC0A3CC2}" type="datetimeFigureOut">
              <a:rPr lang="en-US" smtClean="0"/>
              <a:t>8/17/2015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EDF34-CAC9-4C33-A691-41726A5AE4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3466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873D3-12E9-479A-B1EB-4C6CAC0A3CC2}" type="datetimeFigureOut">
              <a:rPr lang="en-US" smtClean="0"/>
              <a:t>8/17/2015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EDF34-CAC9-4C33-A691-41726A5AE4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0102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8873D3-12E9-479A-B1EB-4C6CAC0A3CC2}" type="datetimeFigureOut">
              <a:rPr lang="en-US" smtClean="0"/>
              <a:t>8/17/2015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CEDF34-CAC9-4C33-A691-41726A5AE4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91910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Unit 1 Part II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Bill of Rights </a:t>
            </a:r>
            <a:endParaRPr lang="en-US" dirty="0"/>
          </a:p>
        </p:txBody>
      </p:sp>
      <p:sp>
        <p:nvSpPr>
          <p:cNvPr id="4" name="AutoShape 2" descr="data:image/jpeg;base64,/9j/4AAQSkZJRgABAQAAAQABAAD/2wCEAAkGBxQTEhUUExQVFhQXFxcaGBgVFxcYFxgYIBgYGBgVHhcaHCggHBolHB0XITEiJSkrLi4uGiEzODMsNygtLisBCgoKDg0OGhAQGzckICUtLC8sLCwsLCwxNCwsLCwvLCwsLzQuLDIsNCwsLCwsLCwsLCwsLCwsLCwsLCwsLCwsLP/AABEIAJ4BQAMBIgACEQEDEQH/xAAcAAACAgMBAQAAAAAAAAAAAAAABgUHAQIEAwj/xABNEAACAQMCBAMFBAQHDgYDAAABAgMABBESIQUGEzEiQVEHFDJhcSOBkaEzQlKxFWJydJKiwQgWJTVTVHOCo7KztNHSFyQ0Q5PCY5Tw/8QAGgEBAAMBAQEAAAAAAAAAAAAAAAEDBQIEBv/EADARAAICAQMCAwgCAQUAAAAAAAABAhEDBBIhBTETQVEUImFxkaGx0YHBMgYjQpLh/9oADAMBAAIRAxEAPwC8c1g1A80S3Gq2jtpBE0sxV3KCTCCKR9lJAyWVR95rnksuKIPBdWkh9ZraRT/s5gPyoDt4nzAschhiiluJgAzJCF8CnsXd2VFJ7hSckbgVJzSlULaWJC50rgsds6RvjPl3pBF7I9pLdXsayESsixQiSOMBZej12yS2fDq1nOlVGB3J9I7u56kNmjSCKaPr9Rz/AOZghA8duT3Llyiq53Clu5XJ83tMLa9P6J2jXw3iru4WS2nhyMgv02U+ZUtG7aT9cA+VS1Vnw7jEaRSXdrFKkcMyI0Ycss6O4RzpJ0rMGbVsdW2G3JVW6bmQoup7S8A/ixCQ/hGzGrceRTQaJ6iuPhPEVuIllQMFbUMOpRwVYqwZTuCCCMGvd7lAyoWUOwYqpIDMFxqIHcgZXOO2R61YQetFYJqAm4wffVtxNaKunPTZtVzI3chUDr0wBg5IYnPYY3An80ZqCg4wTevbma1ZQoKxq5FwjYBIdCSGBBzsAQMZznNenHOKywvBHDEkrzM4w0hjACoXJzpbJ2xj86AmTUbFxdWlaJUmOltJfpOI9WMnDkYI8sjIztURxbj15BG0jWkIUYG91+szBFGOlvliB386iOYru7tUluTM5EESyEloxDO+oh7fo6dSDGNLBs5YZ1YOap5YwaT8yaHVLsmUx9OQAAESEDpt6gEHII27gfKuukaO3vgGfrOJ1jWQlyjWkjsGLW4jGGVUwAGBB3BJPapXhs17cQRTLLaxiWNHA6EshUMoYeIzKD3/AGaY80Ml7X2DVDJmjNRHLt5I6ypM6PJDM0bMiaAdlZTp1HB0sud6i7zjSi/RTcTCNdMZSOHVAJWJGma40EKxzGFUMpBO/wAVWN0QNeazSqt9H7/j3+TUW0C30r0M6P0evR+mz4vjz2GmmqpAUUUUAUUUUAUVycU4nFbxmSZwiDAyfMk4CgDcsTsANzWtvxISQmVElOxIR42ikJGfDolCkEntnA+dAdtFc1jdGRAzRvG3mj6dQP1UlT9QTXHxbj0Vuyq6zMzAsFhhlmbAIBJEanAyR3oCUNRkXMNqyyuk8brD+kKMG0fXTmoy75wh0n7G7y2FUSWlzGrMx0qhd4woySBv61FLxu4j0W6NC7yu8UTxxGOO3dMdRChJ1qiaipGM6cbZzVcskYumKHLh3EIp4xJC6uhzhlPmNiD6Eeh3rppQ4HxubKIU946sbypMiLAW0sqOHjZtm8SYYdx5DG+t3za2WUTcPhZWKnqXBlYEHDAxoFwwORjVtXUZKStAcc0ZpGh5rjubONWuBHdPEJJEtSupQAGkXXJlYwBsWY+HffNeHCuZoLZGj0XLO6iRE65ulkjwdUy3DOUSMHIYsyhcA7Agk5JcWB/VwexB+lbUh8q3fDonDJAljI6ZXU8QWePvrWSN2jlx3+Ilc52Db+nD+ezcMFt1s5GZnCp79GJGCsw1CMITuF1fTepTT7AeK1dwBkkAep2FIvMd+z+C6tUQpG8peS4LWqICAWcJhmOcYUr67iuZr8yYskWyi0MqmO4SSdJJwgnURDWvgCaXye2oDv34lkjG7fYmixAazSrwzmOCBVt5FMUsQCdGGOWUYCjSYwiklCuMDy7HtUxwfjkVzrEZcOmnXHLG8Uias6SY5FDAHBwcYOD6V2mmrRB48ZbE9n85nH+wlqXJqD5gH29j/OG/5eap2pAsQpPbKYxA86guY2iaMEgksEcSOuG3xqBIOM7Vyrwi5EvvxAM+kRm2DjQIM6tIfsZwSW1Hwn4dh4g2zxhgVOcEEEqSDuMbEbg/Mb1BfwNdgFV4hJpPYtDC0ij016QpPzKn55rzLSYrk67k7mR1wj3pSAQTQwLIjzNKnTJ0MJVijGdyZApLjbAYbk7OAqJ4PfWwXpR3KSmMlWLSq8mvJ1ajn4tWdtsdsCuvit304ncMikA6SwLLq/V8K+Jt/IbnyqzFijijtiG7OPlRvsGHpcXYP1F1NXFxPhEd1fDrIHWC3ymdiryyEF1I3BxDjI9aUOGcbktYLtLhLoq9zKUkgNtqWSV9axaI3Z4Xdm/9zsWAyNq7OCzzW109zNKptmEcEqxzPc9GVWk3keUawoeTB09tWSABkdeJD1IoleNcsPBBNJa3l9GY4pGSISiVS4VmA+2R3OTgY1fTFRfMaLDYSzCVDCLYPbnSDKbvd47jqE5Zi2g/cc7VYxpKms47a4dl4XPIDkK8TrJHgjfTC8g6ROcHCDz3NV5cTm1zVEp0cHFLN4rN2Ji0JDHLDJ4usb9iSJWYeRcoNu4Yg7bVKXMXEnmgkNvaDomTtcyeMshTP6Dw+uN6xwPl4OUMy3aRQOrQW9w8BjBG6N9kS7aD8IkbbbbYYcqYMcoJ7nfIbsW7WSa8iuYLiNIHR1QNDJ1QG0JMrgvGu6lkOCCNq8JeX5ZzjiE0MkAO0McRiSQ/qmQu7lsdwqkDIB8qkeXJdb3jeXvTL/QihjP5qakOJcMhuE6c8UcqZB0yKGXI7HB86scItptcoWLj8BvOn7uLiL3fGjWY3Nz0sY06tegyafDr0/PGa7+YYyq20MbtErTJH9kdJCBHIUHyHhH4VORRBVCqAFUAADsANgKhuY/0ln/Ol/4UtIY4wvaqsiyD4ryzJbW93LDf3ofTJMcm3bVIsQA3MOcYRRsfL76jubbN4LSZluM2xsnhjhVdTS3MgOiYMN2YkqdvPJqx3XNI0cnC7OY6o5o5IySokju5ETYjMIIZFGCQOnjbb5VXlxObi77EpnHccEZbSUtcH3X3RDHGBpZZ/wBL7wZB4mkMmGBBzk1PQ8j2xVdRutWBke+3mxxuP01R3LljZXEmYRdtDEQ6RzLMlqr5yNEcoBJB3AOVXYgDAqZueLXLXE0VtFC4hEeoyyPGdbgsV8MbDATQc/xqYcUoXud2GzflKMRWxXLlUmugC7vI2lbiVVGpiWOFUDue1enC+MyzZb3SWOLxFGkZFdwBlT0s6lDejYI8wKW4J+IRv7oVhjM8txKJY5Oo0MJk6jkI0YBfVJpBOQC4JBAweKOC7hkXoh7d5rmWJuvO90JIRHJILoIzHRJ4dlGB4sEdsTPPCMtrfIoeeE8SeUHqQSwOMZWXSdjnBDxsyHt2ByPMDNRv8MXbzTpBDBIkMipl5WjbJjSQ7BGB+L5fSoXgvMM8axuVu7iGV5I1EqRJcpIgc6goCBo3VHOD4lIxvnb25d4sY5r15ba8RZpxIhNtK3hEEMZyEDEHUjeVdxmpK0Qa8avL+V0geCKElZJVkgmEsoEekFVEsKojsXVQxJxknyrhs7q+lkW1kmljC2yXLaTF70SzMq2zSBemMMrZZVBIKjbBJbSiXiQ3NvMVypMcgXIaNtJZWjcAlTpU+RBAwRS2iWCuzfwiBfeLXKHi6x8ukYGBXprgYTTscn4iSaZxytva+K4+ZKo9OH399EYEVQ8k8TyNBdT5aIpoB0zpGSV8QyCp38x2Mk8PEOp1z7qmISvT1SyDOQxYuAue2AMDz3ro5Ys4jm4WaS4kcaDLKNJCg/AsYVVRc77Lk+ZOBiX4o4WGUnsI3P8AVNW4lJRqT5DImxuZLzh0Uo0LLNDHIBvoDkK4G+4XPn3FcF3wu6nliuCqxNbkmOIuG6pYaZNbAeFdGQuN8nJ9Cw8ChCW0CgYCxRgD0AUbViThMTTCcqTIAACWfSADkYTOkH54zUTwwm7aFkbw23lluRPLGYljjeONGKl2Z2QvIdBICjQoAzvkn0rr5bH2LbY+3ufv/wDMS71K4qM5ZbNrC/8AlEEn3yfaH82rrHjUI7Y9g3ZGc0AJNHLLG8luYZoZAqGTRraI5ZFBYowUgkA4wPI1AaSXaSe0dOHNb+7pH0mLqudTO8KAuiNsoGMjQMgZqxDULw7hNyk2uS/lmj3xE0Nuo+WXSMNt91VT08Zycn5iyI4DYJPJGy25js7eNo4kmi0mQsUy4jcalRQuASMsWPkMnu4vZAXdgscaBVllkfCqCFW3kUYwP25EpkqAvHP8J248vdbk/f1LcD+2rccFCO1EN2accZo5i5gknikjCERIrlWDHYoTnSwbv2GneoqxSeOWaUwJJJK6ObdJIhNbr01hRmLEKdSoScHY5A1gZp3rgmvreOTxSQpI+27IGbHYd8nFVS02OTbfmTbPDl+xkjR2m09aVy7hCSq7BVjBPcKoUasDJycDOKOEOGuLvHdZI1J89oUYD+sfxqWxUFy1ARLfP5PdZH+rBCh/NTV8YqKpEHtx2PMlo37NwPzilX+2pioHnHUIY3U46dzbMx/iddA/9Ump2pBFcx8x21jGJbqXpoW0g6XbLYJxhAT5elR3L3P3D72Xo20/Uk0ltPTlTwjGTl0A8x51WX90pxPxWluD5PKy+fcIh/KT8KWeVrJuFcdtEdshhFknwgiaHB+oV2P3pQF08p8Ht7iz+3gil/8AM3v6SNX7Xk+O4rN5w61gvYDoihHTl6eFVFaXKZ37alQMQPQsR227uRFxaYP+c3v/ADlxU1eWkcqlJUSRD3V1DKfqCMVXlhvi43Vkple8Q4OvTlh4cOrIZluJWaQsq9OXrCAPvhmbYKO2pifLPrxFLQWN57suZLsP9kWYyNcSAqEMbk6DqO67Ab+VMclneqNEDWcMY2Q9KQ4XyHTDKvbHY13cJ4ayDVM6zTkkmTpIn+qoAyFHzJPqTXn9kVJbnx9ydxB8X4Hb20cLRx+P3m1UMXdmGZ4wxBdie2abi2O+1RHMag+7j1uYT+BLf2VRPO1rLecwvaJM0YkkRchmwo6YZjpzjOAdq9hyfRJuk/bX+kK9qpX/AMCDn/GD4/0Z/wC+rmt4tKquc6QBk9zgYzQCHfczrw7hs12E6mq8uRpzpyTdSpnOPILXV7NfaDHxRJPAIpoyMx6tWUPZwcDbOR8vvpN9qS6eX4f41yGP1Zp5D+ZqurKC54UtjxOE5SZTnyGoMweFsfqlQCD/ANKAsr2s+0q84feiC3EOjpI+XQsxJLAjOrGNh5Z+dWPzEfFafzpP9ySvnH2vcdivbuK4hPhe1iyPNG1PqQ/MGvozmY+OyHrdJ+UUp/soCR4vxSK1heedtESDLNhmwM47KCT9wpUX2t8IJA9777bw3AH4mPArr9q654Ref6L/AOy1Snso9nkPFIp3llljMboq9PTg5BJzkGgPo7hvEYp4xJDIkkZ7MjBh9MjzqN4Ao618229yoyP4ttbrj7jkVU3s9s5uEccPDncvFPGSpGyt4S6SYPY4R0OPOrT5JmD27yYxrubsn7riSMH8FFAb8xELJE6yRxzgOqCbIjkUgFo9fkcqrbZI09iKjhwSeRo7tpUlniLGOKI6YArKVkjBJyXIPxntpXYDOdOH+0Xh1zOLVZSZWdkCPG+Cykj4sad8HG9SF9ypY4Z2hEQwxcxPJApHdmYRMoPqSaqlhhJ21z2Js8rWKe5nhklgMEMLM4ErI0ryFGjUgRswVArydzknG1Ms0gVSx7KCT9AMmlTk/mfhkuLexljJ3wgDhzju3jGptvPepbnGcJYXbk4xbzH/AGbYqceOOOO2PYN2efJFr0uH2afs28Xf1KKT+ZqTlMaHU2hT+02kH8TVbe3a+ltOHQC3lki+2SMmN2Rigik8JKnONh+FIfJfswuOKWq3Mt6VR2bSpDysdLFSTlgAcg+tWEH0RBcI/wADK2O+kg4/CornbV/B93p+I28oX+UUIX88VF+zzkVOFpKqStL1SpJZQMFQRtj6128/yMLF9PdpLZPue5ijP5MaAVuOe1m3sLlrOaGYmJYgXTQQcxo/YkHYNj7qZOJ80q3CpL+1IYCBpI9anGQD4WXPkQQRny71RnHeDfwjzFc2xYoZHmVW74aOFimf4uUAPyrj4dzNNZWl/wAKuQwDB1TYkxy6hqX+Q4yc+uD2OwFuez7nme/4feTTLGskIkAMYYLjpFgcMTvn50+cGtunbwx/sRRr+CAf2VRfsjvNHCOL+ioT+MTD+yvoADagKjv/AG4RwXE8Mlo56U0kYKONwrFckEbEkHaueb2/Q48NnLn+NIuPyFWJd8jcOkZnezt2ZiWZumMlickkjuSc1QXAOGQnmMQdKNoBcyr02UMmkK/h0nIIGPyoC1PZx7TzxO6eEwJEFjLjx6mbBAO2B604Tj/CMX82m/4kNSdtYxx/o40TH7Kqv7hUPdP/AITgHkbW4/KWD/rQEH7Z+Py2fDmaFiskrrEHHdQQxYj54BGfLOfKqih9kd7PZRXkbrNLNpfpZAYI24cyuwBOMEj5n0q8vaJyqOJWTW+rS4IeNj2DjOM/IgkffnyqnfZ/zldcJuxYX+oQatOH/wDZJO0iMe8ZPfy8xjfIF28lWc8NjbxXRBnSMK5Dau2ygt5kLgE+o7nvWOT0PRkZjnXc3TA/xevIF/qgVN6vwqB5AUjh1qW+Jog5+rEvn86A9edog3D7vPlbyt96oWU/iBUpaTiSNHHZ1Vh9CM1m7gEkbo3wurKfoQQahOTLtn4ZayFSX93QlR3LBMYwfPIoCgPbDxcz8YfC6xB04lXvq0nUy7d8szfjXHz7zHcXNzb3Utm1sY1VUBEgDhHLru4GcEkbU0eyDl26fi5uru2mj0iaXVJE6KZWOMDUP47EfSn323csz3tnELdDJJHKG0jGSpUgncjttQDB7OLwTWCSqdQklumB7ZzdTHOKr6x9rc6cWe1uViFuJ5IdShgy4cojlsnIzjO3nnyp19kFo8XCbeKRSsiNcKynuGFzMCKoHiXApLy54rNHu0EskpTG7IZmDEfMDf6A0B9Q8b4pHawSXEpwkalj88dgPmTgVQnJ/tL4jccRtY5pyIZJsFRGgBBJwmQuSB2/fUFxTna74la2nDdJLq6qWDEmc/DFrGP1RuSSckZ8qc+a+FJw/ifA4UA0xiNCQMamMoDvj1JYn76AtXmWTE1gP2roj8Ledv7Kofm+2uZOY5ks203Jk+zIYKRiHJ8R7eENV88x/wDqLD+ct/y89UVzdx/3HmSW66fV6T/Bq0Z1Q6Pi0nHxZ7UA/cg8A43HeI9/cubdVYlesrh2xhVI9N8/cKtRzgE/Kqd4F7cvebmC39x09aWOPUbjOnUwXVjojOM9vOrgn+Fvof3UBUntKs5JuX7XpRvIdULkIpYhdD+LA3xkj8a7eUuXE4hy7DaygqwEmkspBjlErlWwd+xx8wSPOnbkc/4Ptf8AQp+7FTdAfId3yHxBJjAbSZnDYyiMYz6MJMadJ9c19M81A9bhwH+eb/QW1wc/jimPNL3GJT/CFhH5abqT+gkaD/iUBze1X/FN5/oj/vCkz+5xQCxuX9bjBPyESHv99WLzjwc3llPbKwVpUKhiCQDkEZxvjaqWj9hF72N1AFPfHV/HGkZNASXHuJpdc1WYgYMIVRGZWBBKiaV8EeisR9xqw+Sl08MOfNrxvuNxOw/I1wez72ZwcMzJrM1wQQZCukKp/VVMnHlkkkn5dqkeFDTwg4/yMx+8l2P76A+VOE37QTRzJ8Ubqw8twc4z896uT2uc/wDvMMFnZMWN0sbyaT4tL40QfIkkZGfLB7mlf2K8HjvJL21l+GW229QwkXS4+akg08+yH2ZPaTyXN4g6kbFIFOkjHnOME7kbD03+4BE9h0RTjKIwwypMpHoQpBFX7z7Hq4fcL+0mk/QsAf31RvslbPMLEdi10R/Wq9uchmzlHroH4yIKAQf7o/8AxfB/Ol/4UtInK/s94vc2kckF0I7dwSkbXEqjBJJOhFKjJyasH+6ItWfhsbKMiO4Rn+QKOmfxYVX/ACd7Tb61s0tre0Eqpqw+mVjuxbsu22cUB9E8MgaOGNHbUyoqs3qQACd/nUVzi/2cC/t3doPwnR//AK1BeyjmW9vop3vY+mUkVU+zaPI05YYbvjb8amedBtaH0vrb82I/toCnOXWH99z5/wA4uh9/SlAqY/uheVRpTiEa4YERz48x/wC259SD4c991HltbjcBtjMLjoRdcEkS6FD5IwTqAyTjauu6tUlQpIiuh7q6hlPmMqdjvQFA+yOAtwvig8m6aj64P/UV9CCl7jnD4YLZhDFHEHkhDCNFQHMqLkhQMnFMNAZr5n5GOeZwfW6uz/VmNfS5pA4L7Kra2vhfJNO0oeR9LGPRlwwbsgOPEfOgLAqCvIv8I27+lvcr+L25/sqcpc47xhIby2Vw5LR3B+zjeQ4BiG4QEgbjft2oBE9ovtLveH34g6MYgyjB9JZpIjjXjxAagdS/cPWkX2m82x8ZuLeOzt3DjKBnVRI5YjC4Vj4R33Pme1W5zHx7gl5GI7ueB1BOnWWVlPY4OMg+tcPLUvL9iTLbS24bcdQszsM9wGOcUItDxdBorN9R1MkBy37TLHufvIry5N/xfZ/zaD/hLUZxvmu0a3mVZdTNFIAFSQkkqQBsvrUnycCLC0BBBFtACCCCCI1BBB3BzQkmKieWgBbIB2Bkx9Oo2KlTS1ByLZqCCkjqc5SWeaSPfv8AZu5Xf6UBOXfEIohmWSOMeruqj8Sajv77rD/PbT/9iL/uqr77gFvA95ogiAju4yuEXwoPdpNI+Xibb5mmbn3hsQk0pFGuq2mzpRRndQOwrraZ89fGMMkq/wAHT+37Gnk+4V7dmRlZTcXhDKQVIN1MQQRsRvVSexmKROM8QjdG0sk2rUpxnrrjOdsEFvrVn+z8joSKoACXNwAAMADXqxgfyqZq5NARuXfZfa2d+15CWwVYJEQCsbMRllbvjGQB8+9KHt2m6V/wubHwOW9fhlibFXSK8poFbGpQ2DkZAOD2yM9jud6Ah+ZLctLYt5R3WT98EyfvYVNil3n6Mm01CVodE1uxkUgMiiZA7AkEZ0lu4I9RSdZT3bzwQm/ucSXE8TEdDUFjE5UgmLGr7Nc7Hudh5CrJljBxT83SLUNZNVXbG66iwteXLs12YiwZAemsjEkBUAz013P1IxTvJyyhOoT3anHlcSY+uGJoRhzxy7tvk2n80I/Dr6/W0t5I7uNInnlgWP3YMyLG1wM9QyeInpfsj4vlvJW9zey295IL1laD4NMUWDiFJDqGn1bGxG1dnNlvFbw2NuhwFnwqk6mIEE+piTuTk5J+dR9tLp4ZxMqPEHm39SYkxU+R5Xmn7Z4d+7suvjuo9uEtdTXCRG9nCmKVyQsGrKNCoxmLAB6hJ79hXtcXfufEENzPNLGLVwjNFnxvKhZQYYwPhRdjXjy/dIl/EHZV1QXCrqIGpy9uQgz3bCscd8KfSn+jVMdLzTzaWM5u27/LFi55/skLAtNlRlgLebKjvlho8I77n0rx/wDEeywpPvAViArG2nCsScAKxTBJ8sd6hebbY+93o/yltDj+jcp+8VJ8wb8NtP5difv1RmlHS1fv5Ytf4V/NqztPPtk2pVeRnA3VYZi3bPwhM1tyUq3HCbcNnTLBhsd8NnP37muHkeQGe8UsNX2GFPfR0yNWPMaiw+6tOX5OIW0C24sUfplwHNyiKwLsynAViNiPKoL9Lm8bDHJVWrNeSPZlDwy5aeGaV9UZj0yBNgWVs6lA/Z9POnrFV5bc/XjvEg4fFqmZlQe9nuoZmJ+w2GlSc/Spe+5purdC8/DpNAGWaGaKQKNtzqKHH0FCyGSM1cXaFvkr2UPY8Q97NysijqYTplSQ+e51HGM/Onnmtl93IYgBpIF39TNGMVEQ8+oZBGbS8DEMQFiD5Vcaj4GOMZXv6iuDmTiy8QiW2SzvW1TQM4ltpIo9CSo7hmlAXBUHbO9CYyjNXF2hpueYrSMlXurdGHcNNGD+BbNc55vsP89tv/mj/wCtL3NnCIYprQxQxoAJx4EVf1UI7D5GuQQBOBykqMLNJJ2HYXmvP9EVNHmep/3pYq7RT+t/obv767H/ADy2/wDmj/7qW+dOY7a5ijt7a6Rp3ubbQYmUsuJkYuMgrkKD32rblmIG/U/sW8v3BpI9vv0008a49b2qgzyBSfhXdpH+SRrlmP0FHwydJqfaMEcrVX+6K34pJdJNdxG+umWKaCNCWjVsSRwMSdEagkNIcduwr05u4P7vM5S5vNC2zOVN3cfpNR0t8e2ynbtWHc3EssvTeMT3lqUWQBX0qbaPJXO2dBODvv5V182SdW5vFQBmRYY9LHAY6OrpJ8gRJjNTRmZdXJYss1LjeknfZcWTEfIga2hHvN0J1ELGRriaVTIpRyWid9DKWHbHntipk8IuSMNfSD5pDCv37q1dvBeKR3EYeM/JlOzI2N0YeRH/APbV3E1ybaaatFW8vvdXJtVa/ul6sRd9HQ79MNtqiONzUxxuwuLd4dN/dOrFwwcw+S5BBWIfP8ajOR3ANh84wPxtyf7KlPaBeaZUwc9K3uJWXz/VCfjiQfca6rkxseoyPQzm371yS/7UjblzgUtxbJLPe3ZZy7ARyKq6NbdP4Vz8GnO/fNTfCOV4beXrK07yaCmqeeSUhSQzAa2IXJVc4x2FbWc6Wltbq3hUJGnyXwZJOeygAkk9gDUfxTnBCXitgJXGA0hJEKE4/XAOtgp1aVz5DIzXFq6NiUljhum+PUW+StPvVvrK+GO7dCT2Z50UYJ8yJCPnn51rx/8A9TfBiQrzwJ/Sitk/eRW/ArVNccOnqSJASF6n2nhMaFlPhAHiz8I3xg1wLeRfaP1ogPeZGQyOCv2cumPVrbLD7Nc7gn1FIybm1XYw8zjHSY5W2nkvt5bmy3BWRSlwvn22kjkYnePyjxKJBvgxlMhzjuoOVzv5EtYelq6N9cxUvJm1QPG+aobd+kNUs+MiKIamAPYu3wxqfViPvqeNQfEuU7SeQyyRfaHAZleSMtjtq0MNWPLOak4nu2vb3+JX/F52Md1JL00kmLuEVtg3SREQFsFmyi74GSe1S/OFyfe9LFAfdEIDsFBJkcPv8vDTbZcq2cR1R20Ib9rQC39I5J/Gu674fFLjqRo5HbWobH0yK6szV05+FkhOdubtuvl5fwVvyPwm0uNcLlzPHu7QXtwEk/VMhSOUBJNhqXA9RXLxDhKJcXqK8+mNlCA3NwdObeNyAep+0Sc996buZOZfc3WCC2y7Lq1kGOBRnG7KpLN38Kg+WcZzSvA0shlkCTTyzMWbp28iR50BFVS4CqoCqMlj6miqyvqcsywrHitztdk+3n8jpuuAQ/wTFOHuBNJDbkP71c7ySBBn9Jjct27UcB5ejnu5FeS40LAraVurhfG0jjUNMg7BSPTcVO8R4NP/AAVbwJGHmiS0ympVyYzGXUMTpz4TjfHzpeax4gGEkVndQyhSodJrI+EkEqytKVYZAO4yPLGTUeRbneeOpxyim4U7r1fqhi4xY8PtQrTmRySOnG8087Oy7gLCznUQcHONvPFLfBIn95s2ZSpNzcSlTglQ8dwwBxtkagD881OWXKpvAlzfxyQXgUxv0ZtIaMMdOQjMoyDnwnO/eprhfKdrbydWNH14I1PNNLgHvgSOwGflQ9GbBPLkhK6UXfxuqEfhN2Ea3umDtGJJZmKgswEiy4bSBlgA/Yb/AIU839w93a6rC5jUsRiUeMBQfGox8L+W4ON9s1xLyDaKAI/eIwO2i5nwPkAzkAV3cucrW9l1DAJAZW1SF5XfU37WGOkH5gA7D0oznR6fJhUozadtvj4ixDyRcBuoDbCQ5Bkk600hG+2tmBxuds43qbh5XPuUts0oLyszu4TC5LAgBM/DpVRjOe+9M9ZqLLoaXFCTnFcvu+X+RHm5LmkBWWe3KHy92Y/k0xFbcQ4m3CraOEtJdTOZOm0gIRQMHDuASFUEADdj+dO1FCcWnx4k1jVX6FRWt1JLI0um5vJ3AUmOB44VAJYRrrCoigk7sxO+5pwuuBTy8PtoSUWaI27MGJK5jxldQHy7020VNlWHRwxubbbcu9le3nKFy+COgrr8Mgkl1p8wVVT92cHzpt5dtriOBUuplnlHeRU0ah5ZGT4vmMfSpWkTmCLiM8rxdFhb6sJ0po41dcfFI+rqj+Sqj/WpZOPDj0uOsUXXorf5fBDcptm5sz3AmvEz6EdZQfwQj76deeR/g+6HmYmA+p2H51BWHKVyOidVvCI5FYKgeTAU5wGOkbjIO36xpm5k4SbqBoRIY8sh1BQ3wuH0kEjY4APyzRlWhx5I4ZKcatyaXfh8ijyzfRJfP1XWM9FVh1sF6hdyZAuTuw6cew9adOL8WitoWmmcLGuN++SThVAHckkAAetLFzyRLIMNdLj0FtGwP3OWqX5Z5b91ieF5TOjNkK6IEQYA0qg2C53x2HkBRjp2HLhwrHNJV6O/6Qm8T5mFzMjM8MccQbTErrJKWbA1PoJAwNgq57nJ9Je+B/gGUaWyYJNtJBJLHfTjO+c9qdYLZE+FFX+SoH7q9qWWYtK45JZJStySXyq+31Krt+LtDN14HgYlAjJKxXUoYtlXB8DZPmp7eVTVtwW24kzXkb3VvMcRyFGAPg7KNauhXfOU2OfXNPVFG7Gm0fg4/Cct0fRpCzZcmQI6O0lxK0bB16kpwGHY6UCqfvFb8Y5RhnkaUSTQyPjW0Lga8DAyrqy5xgZxnAG+1MdFQX+Bj2bNqr0rgXOA8qrazNMtxcSMyBCsrRlcA5DYSNfEN98+ZqC5i5tleSS3gWaEKxRpPdpnlYjIPSAQoAdsSHV8l7GrAooS8a2bI8fIrLl+3kFxaIlvcrHE27yxOiqghdRlnA3zpHatea+IRrf3AmyAYoI1HSldWQB3YEohG7ORjPlVn1jNdbubPHHp2OOB4E3Td3fN9yvOXOJi+mVW1GaBRiXpzLE8RDI3gkXSk4JGdjkYwcEqJ5+WbJnBaCCZznLusZkO+d8DfA/dvUDxrij3U8ih2W1iJjARivWlB+0cspyY1OECgjJD5zthYk4QgcaYjqViVKB0IyMDQVaGMHfGxY98k157gp3XJtQ0eSWFbnx8S1Ft7e1jaVYUiAHiKRZYDI8kBJGcdv7K4OGNZTPvBDHKxOlJEjEzL3D9M+IAjJ3GfWuLgFn17RVkuZuoysJldsll1Oul459enZSC0ZUMVJU6cY7uHDoF2YwypqB1x7NGCFTGklts5OzZ3PftXb3blXYoSgotPuYu+DOs5kjjQxMEjaNAF8J1a5CCQrH4B/J1dzgVK29uEHSXIGSR4mcruT+tkgeWO3lXXJCD3Ga9FUUjjjGTku7OJylNJPsbVis0V2DFGKzRQGuKzis0UBjFGKzRQGMUYrNFAYrNFFAFFFFAFFFFAFFFFAFYxWaKAxiis0UBigCvMzqGCll1HcLkZI9cd60ivY2YqrozLnKqwJGDg5A3G+1AdFFYBrNAFFFFAFFFFAFYJrNcfF+IR28LzSnCICT2yfRRnuxOAB5kigOpnAGTsBuSewHrVXc088zzs0ViAtsP01zq8fRGnrSxDOwVSTr77HA8xE8e43NetmXUkOMLbhvDjOcyY/SMcDY7DsO5J4ssMFGKOu6sPI+W3Zl8ipyCCQRgmtbF0qcsblLh1wv2Y2XrGOGVQirV8v8AQ32lt8MUYGw2HkFH6xO+w758/mTS1IVZhd/Gk1ykSJrCiOHoriUlvGcqY5CQcAvuARkyNvxCJeFXJjkVDLOiiETYMeZIYZIkcnKwsqllAGFWQjsK8FijaOQhdQdSrzKFCAL4RHEGB1aSoAXGDp3Odqw5Q8Phn1kMstTzDhLsdU3AjDdM8xEhMalJZJGkxGDkKrOdSBcvkHOQQc7lQ+8S5btrjDMhUgEB4XkhbBH7UTLqHmAcgUhG41faNIJpJmSIbBFCDvGqL8IVOo5+efUCu/ljmG6LJbKqfZaI2yExjA76DhPMKFU7KCdOcCYyVsqz4JKEeOebHngly0kQL4Lq0kbEDAZo5GiZgMnALKSBk4Bxk1IVw8FsujBHGWDMqAO4GNcneSQjJOpn1McknLHJJruq08IUUUUAUUUUAUUUUAUUUUAUUUUAUUUUAUUUUAUUUUAUUUUAUUUUAUUUUBVPtfsOpKHTImigV43DFWX7RwxDDsfhOfUCq24ZzG8F+s+WLRdMyMPjkB3uVOMBmZjLgE4JCk9qub2kcPyYphjBD2zn0WXHTbJPlKqrjBz1fLG/zxxq403pcjSG0sQPIMoc/wC9v99AfXsbggEEEEZBG4I8jmtqqjl32gXEXD7cyWMrgqVjlU6LcxodCtI5BMR7D4SG2IO5A1ufaDdTLmMxxKwOOmryMQRgESOAuR66Kuw6fJmdQKM2ox4Vcy1Lm5WNSzuqKO5YhQPvO1KnEvaHbJkQiS5by6QAj7ZBMrkLjy8Ooj0qtp3eUhpGeRgSQZ3aTST3KoThfoNNZMee5J+XYflWth6O+839DHzdbS4hH6/r/wBHay9pfjxcW+lCdjDJ1XUbAa49A2+IkqT5bHvUzBz7aMTqaSMZbeSNlXAGdWrBABAOM4PyqsTspwNgDsNhWIZAwyPn+Rx+FXS6TibpNplEetZkrcU0Xnbzq6hkZWU9mUgg/QjalH2pWzPbwsFLLHOHfGdl6cihiB5BmUk9hjPlVeQjQ2uMtG/7cTFGO4OCVPiGQCVbIPnUjfc1cSMapHcJsRlumolYALtq3TJIJJ0jv5V45dMzYZqUfeo9sOq6fPBxn7toj2bAySAPMnYfXNQ81/1mEUZOC6Lkd3yy5UDuVwfqc4+ukcouNaFTG67FNQQDHYrHGqr884HrvXTYWawbRvPGzbFknZHbfsWRgTv5VqSyZcsfdSS8+fsZWPDhwT95tvy4+/cZeW+WLKeJpLwMZHneIBYnUx6FbCHYsCVQt5YyAPUyvHuEW1srOrO0rsTCs5hVVfdQn2oDLG0gLHQMnUTvkUpB5Dke9XZ23Vrqc7HbdS9eDWRCkIQCQRkqM/XUuDn65rOn0vLlblN/2amPrGLDUcd+Xfj9jCL61hR2e4jDo2OnDAZAZQoQuqqdgU8Iw2DkknvWOTef7RTqntJ0csW66wh4/hYahpy4JBIyA2dRycVAXGFxqLMCMYJ27j5eZKj6Gt5cHOrsDj6nzA9Pu3pHo8F/y5O8n+oMs1VcMvayuklRZI2DIwBVl3BFe4qheXeNT2LtNFmWLDD3cyNHFhmDF1xqXqeEDVvnU1Xhwy+SeJJom1RyKGU+oIyPv+VZmfBLDKpGhgzxzK4/yddFFFUl4UUUUAUUUUAUUUUAUUUUAUUUUAUUUUAUUUUAUUUUAUUUUAUUUUBy8RsEnjaKVdSOMEbj6EEbgg7gjsa+YvaHwZ45pVcYkhZgW0lVlVsukgPYMRqOn6gE6Wx9T1S/tT5ZRJJn0BRPl0k0LjqFQrwkgDcssbjJJbL4+E0Ayz2c9twOa3C7w2IXJGCXKOZlwTpIVCu4JydXpVTci3X2MkbHaJzgk7aTnbP1B/GmCw4lx2K5McEdxcwEABLuA40soOmVyqBZADglmXOPmBXe3s/kgu5YoYnKSiOUFQekhLSBoxIVCgJthfi04Ne3p+Tw86bdLn8Hg6li8TTuNX2/JxddfXP0/d9fl3r0UZIA3JOABuSfIAdyflTzwj2eIulpnz6pHsD32Mh8RG4O2ncdyNq6uYOA3KgmylSFAqjRDColIH/5TktvnbA29T31MnV4xdQV/HsjIx9ElLmTr4eYo/3oXk0LFIwupdhK3TYg6fLBKnBJ3A+HFR9zwua2CrPGYt9K9umcZAVXGR2GQCQxA7Dy724teyIFgu7+QJnURaYk175RiIzjuMA4O3bauQ80cTcG3bq69OkxtFCZSNOclOmW7b7jzqnFrM8p7uPl2PVk6dp1j2K/W+5zYopcvIr6B23JJ8RSdShOST8JClQTntgVsvMxUfa20obzEeHX657fnWktfiXE+PuZU+lZu8PeX0Jm5s1Y6v1thnsflv6/P6V6QtqXxYPdTtscHB29POsWUd3KwReH3qsc46sLRr67uwwNvUimnh/IVyV8ZjQnfck5J3OyjAx27muHrdNF2pE+w6qUdri+OwqkBSAAST8KgZPzIz2X1J2HnXU1nN/kX+oMZ/DDVrZIQZBIpDLKyNse6OFRFVlGRuhXOxeQk5CCnnhfBJ5EDaVTfHj1jPzGQSR5ajjOMjYisjP1jL4jWFe6fR6T/T+m8FT1Mnufp+Cr7sXBZV0xAHsJS2tW05ZDpC6XCnOPMHIyAa947JyoErgnLE6F05y2rzJ23I2A2PerI4vyjM8b4MbExldOMnVu0bqWwFdJNJBJ7M48waSuGcMu7jS0Vu5U6dRYaQpyVYB2wraSGB06u3zFenQ6yORN53T+fBn9S0UsUlHS8x+XJ4xoB2/eSabvZlclZpYRnpuhkAz4VdWCuQuO79Rc7jePt4jWtlyHcN+keOMfLMh7d8eHz+dOfLnAI7VCEyzsF1uf1iM4wM4VRk4A9fPvU9Q1mDJj2Q5ZX0zRanHl8SfC/JMUUUVhH0IUUUUAUUUUAUUUUAUUUUAUUUUAUUUUAUUUUAUUUUAUUUUAUUUUAVo8QPcA7g7jO4OQfqDW9FAFakVtRQGuKMVtRQGKKzRQGKKzRQGMVitqKAi5+A27yrM0KGVSCHxhjjVjJHxDxNsfWpKtqKA1oxW1FAa4rIrNFAf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4" descr="data:image/jpeg;base64,/9j/4AAQSkZJRgABAQAAAQABAAD/2wCEAAkGBxQTEhUUExQVFhQXFxcaGBgVFxcYFxgYIBgYGBgVHhcaHCggHBolHB0XITEiJSkrLi4uGiEzODMsNygtLisBCgoKDg0OGhAQGzckICUtLC8sLCwsLCwxNCwsLCwvLCwsLzQuLDIsNCwsLCwsLCwsLCwsLCwsLCwsLCwsLCwsLP/AABEIAJ4BQAMBIgACEQEDEQH/xAAcAAACAgMBAQAAAAAAAAAAAAAABgUHAQIEAwj/xABNEAACAQMCBAMFBAQHDgYDAAABAgMABBESIQUGEzEiQVEHFDJhcSOBkaEzQlKxFWJydJKiwQgWJTVTVHOCo7KztNHSFyQ0Q5PCY5Tw/8QAGgEBAAMBAQEAAAAAAAAAAAAAAAEDBQIEBv/EADARAAICAQMCAwgCAQUAAAAAAAABAhEDBBIhBTETQVEUImFxkaGx0YHBMgYjQpLh/9oADAMBAAIRAxEAPwC8c1g1A80S3Gq2jtpBE0sxV3KCTCCKR9lJAyWVR95rnksuKIPBdWkh9ZraRT/s5gPyoDt4nzAschhiiluJgAzJCF8CnsXd2VFJ7hSckbgVJzSlULaWJC50rgsds6RvjPl3pBF7I9pLdXsayESsixQiSOMBZej12yS2fDq1nOlVGB3J9I7u56kNmjSCKaPr9Rz/AOZghA8duT3Llyiq53Clu5XJ83tMLa9P6J2jXw3iru4WS2nhyMgv02U+ZUtG7aT9cA+VS1Vnw7jEaRSXdrFKkcMyI0Ycss6O4RzpJ0rMGbVsdW2G3JVW6bmQoup7S8A/ixCQ/hGzGrceRTQaJ6iuPhPEVuIllQMFbUMOpRwVYqwZTuCCCMGvd7lAyoWUOwYqpIDMFxqIHcgZXOO2R61YQetFYJqAm4wffVtxNaKunPTZtVzI3chUDr0wBg5IYnPYY3An80ZqCg4wTevbma1ZQoKxq5FwjYBIdCSGBBzsAQMZznNenHOKywvBHDEkrzM4w0hjACoXJzpbJ2xj86AmTUbFxdWlaJUmOltJfpOI9WMnDkYI8sjIztURxbj15BG0jWkIUYG91+szBFGOlvliB386iOYru7tUluTM5EESyEloxDO+oh7fo6dSDGNLBs5YZ1YOap5YwaT8yaHVLsmUx9OQAAESEDpt6gEHII27gfKuukaO3vgGfrOJ1jWQlyjWkjsGLW4jGGVUwAGBB3BJPapXhs17cQRTLLaxiWNHA6EshUMoYeIzKD3/AGaY80Ml7X2DVDJmjNRHLt5I6ypM6PJDM0bMiaAdlZTp1HB0sud6i7zjSi/RTcTCNdMZSOHVAJWJGma40EKxzGFUMpBO/wAVWN0QNeazSqt9H7/j3+TUW0C30r0M6P0evR+mz4vjz2GmmqpAUUUUAUUUUAUVycU4nFbxmSZwiDAyfMk4CgDcsTsANzWtvxISQmVElOxIR42ikJGfDolCkEntnA+dAdtFc1jdGRAzRvG3mj6dQP1UlT9QTXHxbj0Vuyq6zMzAsFhhlmbAIBJEanAyR3oCUNRkXMNqyyuk8brD+kKMG0fXTmoy75wh0n7G7y2FUSWlzGrMx0qhd4woySBv61FLxu4j0W6NC7yu8UTxxGOO3dMdRChJ1qiaipGM6cbZzVcskYumKHLh3EIp4xJC6uhzhlPmNiD6Eeh3rppQ4HxubKIU946sbypMiLAW0sqOHjZtm8SYYdx5DG+t3za2WUTcPhZWKnqXBlYEHDAxoFwwORjVtXUZKStAcc0ZpGh5rjubONWuBHdPEJJEtSupQAGkXXJlYwBsWY+HffNeHCuZoLZGj0XLO6iRE65ulkjwdUy3DOUSMHIYsyhcA7Agk5JcWB/VwexB+lbUh8q3fDonDJAljI6ZXU8QWePvrWSN2jlx3+Ilc52Db+nD+ezcMFt1s5GZnCp79GJGCsw1CMITuF1fTepTT7AeK1dwBkkAep2FIvMd+z+C6tUQpG8peS4LWqICAWcJhmOcYUr67iuZr8yYskWyi0MqmO4SSdJJwgnURDWvgCaXye2oDv34lkjG7fYmixAazSrwzmOCBVt5FMUsQCdGGOWUYCjSYwiklCuMDy7HtUxwfjkVzrEZcOmnXHLG8Uias6SY5FDAHBwcYOD6V2mmrRB48ZbE9n85nH+wlqXJqD5gH29j/OG/5eap2pAsQpPbKYxA86guY2iaMEgksEcSOuG3xqBIOM7Vyrwi5EvvxAM+kRm2DjQIM6tIfsZwSW1Hwn4dh4g2zxhgVOcEEEqSDuMbEbg/Mb1BfwNdgFV4hJpPYtDC0ij016QpPzKn55rzLSYrk67k7mR1wj3pSAQTQwLIjzNKnTJ0MJVijGdyZApLjbAYbk7OAqJ4PfWwXpR3KSmMlWLSq8mvJ1ajn4tWdtsdsCuvit304ncMikA6SwLLq/V8K+Jt/IbnyqzFijijtiG7OPlRvsGHpcXYP1F1NXFxPhEd1fDrIHWC3ymdiryyEF1I3BxDjI9aUOGcbktYLtLhLoq9zKUkgNtqWSV9axaI3Z4Xdm/9zsWAyNq7OCzzW109zNKptmEcEqxzPc9GVWk3keUawoeTB09tWSABkdeJD1IoleNcsPBBNJa3l9GY4pGSISiVS4VmA+2R3OTgY1fTFRfMaLDYSzCVDCLYPbnSDKbvd47jqE5Zi2g/cc7VYxpKms47a4dl4XPIDkK8TrJHgjfTC8g6ROcHCDz3NV5cTm1zVEp0cHFLN4rN2Ji0JDHLDJ4usb9iSJWYeRcoNu4Yg7bVKXMXEnmgkNvaDomTtcyeMshTP6Dw+uN6xwPl4OUMy3aRQOrQW9w8BjBG6N9kS7aD8IkbbbbYYcqYMcoJ7nfIbsW7WSa8iuYLiNIHR1QNDJ1QG0JMrgvGu6lkOCCNq8JeX5ZzjiE0MkAO0McRiSQ/qmQu7lsdwqkDIB8qkeXJdb3jeXvTL/QihjP5qakOJcMhuE6c8UcqZB0yKGXI7HB86scItptcoWLj8BvOn7uLiL3fGjWY3Nz0sY06tegyafDr0/PGa7+YYyq20MbtErTJH9kdJCBHIUHyHhH4VORRBVCqAFUAADsANgKhuY/0ln/Ol/4UtIY4wvaqsiyD4ryzJbW93LDf3ofTJMcm3bVIsQA3MOcYRRsfL76jubbN4LSZluM2xsnhjhVdTS3MgOiYMN2YkqdvPJqx3XNI0cnC7OY6o5o5IySokju5ETYjMIIZFGCQOnjbb5VXlxObi77EpnHccEZbSUtcH3X3RDHGBpZZ/wBL7wZB4mkMmGBBzk1PQ8j2xVdRutWBke+3mxxuP01R3LljZXEmYRdtDEQ6RzLMlqr5yNEcoBJB3AOVXYgDAqZueLXLXE0VtFC4hEeoyyPGdbgsV8MbDATQc/xqYcUoXud2GzflKMRWxXLlUmugC7vI2lbiVVGpiWOFUDue1enC+MyzZb3SWOLxFGkZFdwBlT0s6lDejYI8wKW4J+IRv7oVhjM8txKJY5Oo0MJk6jkI0YBfVJpBOQC4JBAweKOC7hkXoh7d5rmWJuvO90JIRHJILoIzHRJ4dlGB4sEdsTPPCMtrfIoeeE8SeUHqQSwOMZWXSdjnBDxsyHt2ByPMDNRv8MXbzTpBDBIkMipl5WjbJjSQ7BGB+L5fSoXgvMM8axuVu7iGV5I1EqRJcpIgc6goCBo3VHOD4lIxvnb25d4sY5r15ba8RZpxIhNtK3hEEMZyEDEHUjeVdxmpK0Qa8avL+V0geCKElZJVkgmEsoEekFVEsKojsXVQxJxknyrhs7q+lkW1kmljC2yXLaTF70SzMq2zSBemMMrZZVBIKjbBJbSiXiQ3NvMVypMcgXIaNtJZWjcAlTpU+RBAwRS2iWCuzfwiBfeLXKHi6x8ukYGBXprgYTTscn4iSaZxytva+K4+ZKo9OH399EYEVQ8k8TyNBdT5aIpoB0zpGSV8QyCp38x2Mk8PEOp1z7qmISvT1SyDOQxYuAue2AMDz3ro5Ys4jm4WaS4kcaDLKNJCg/AsYVVRc77Lk+ZOBiX4o4WGUnsI3P8AVNW4lJRqT5DImxuZLzh0Uo0LLNDHIBvoDkK4G+4XPn3FcF3wu6nliuCqxNbkmOIuG6pYaZNbAeFdGQuN8nJ9Cw8ChCW0CgYCxRgD0AUbViThMTTCcqTIAACWfSADkYTOkH54zUTwwm7aFkbw23lluRPLGYljjeONGKl2Z2QvIdBICjQoAzvkn0rr5bH2LbY+3ufv/wDMS71K4qM5ZbNrC/8AlEEn3yfaH82rrHjUI7Y9g3ZGc0AJNHLLG8luYZoZAqGTRraI5ZFBYowUgkA4wPI1AaSXaSe0dOHNb+7pH0mLqudTO8KAuiNsoGMjQMgZqxDULw7hNyk2uS/lmj3xE0Nuo+WXSMNt91VT08Zycn5iyI4DYJPJGy25js7eNo4kmi0mQsUy4jcalRQuASMsWPkMnu4vZAXdgscaBVllkfCqCFW3kUYwP25EpkqAvHP8J248vdbk/f1LcD+2rccFCO1EN2accZo5i5gknikjCERIrlWDHYoTnSwbv2GneoqxSeOWaUwJJJK6ObdJIhNbr01hRmLEKdSoScHY5A1gZp3rgmvreOTxSQpI+27IGbHYd8nFVS02OTbfmTbPDl+xkjR2m09aVy7hCSq7BVjBPcKoUasDJycDOKOEOGuLvHdZI1J89oUYD+sfxqWxUFy1ARLfP5PdZH+rBCh/NTV8YqKpEHtx2PMlo37NwPzilX+2pioHnHUIY3U46dzbMx/iddA/9Ump2pBFcx8x21jGJbqXpoW0g6XbLYJxhAT5elR3L3P3D72Xo20/Uk0ltPTlTwjGTl0A8x51WX90pxPxWluD5PKy+fcIh/KT8KWeVrJuFcdtEdshhFknwgiaHB+oV2P3pQF08p8Ht7iz+3gil/8AM3v6SNX7Xk+O4rN5w61gvYDoihHTl6eFVFaXKZ37alQMQPQsR227uRFxaYP+c3v/ADlxU1eWkcqlJUSRD3V1DKfqCMVXlhvi43Vkple8Q4OvTlh4cOrIZluJWaQsq9OXrCAPvhmbYKO2pifLPrxFLQWN57suZLsP9kWYyNcSAqEMbk6DqO67Ab+VMclneqNEDWcMY2Q9KQ4XyHTDKvbHY13cJ4ayDVM6zTkkmTpIn+qoAyFHzJPqTXn9kVJbnx9ydxB8X4Hb20cLRx+P3m1UMXdmGZ4wxBdie2abi2O+1RHMag+7j1uYT+BLf2VRPO1rLecwvaJM0YkkRchmwo6YZjpzjOAdq9hyfRJuk/bX+kK9qpX/AMCDn/GD4/0Z/wC+rmt4tKquc6QBk9zgYzQCHfczrw7hs12E6mq8uRpzpyTdSpnOPILXV7NfaDHxRJPAIpoyMx6tWUPZwcDbOR8vvpN9qS6eX4f41yGP1Zp5D+ZqurKC54UtjxOE5SZTnyGoMweFsfqlQCD/ANKAsr2s+0q84feiC3EOjpI+XQsxJLAjOrGNh5Z+dWPzEfFafzpP9ySvnH2vcdivbuK4hPhe1iyPNG1PqQ/MGvozmY+OyHrdJ+UUp/soCR4vxSK1heedtESDLNhmwM47KCT9wpUX2t8IJA9777bw3AH4mPArr9q654Ref6L/AOy1Snso9nkPFIp3llljMboq9PTg5BJzkGgPo7hvEYp4xJDIkkZ7MjBh9MjzqN4Ao618229yoyP4ttbrj7jkVU3s9s5uEccPDncvFPGSpGyt4S6SYPY4R0OPOrT5JmD27yYxrubsn7riSMH8FFAb8xELJE6yRxzgOqCbIjkUgFo9fkcqrbZI09iKjhwSeRo7tpUlniLGOKI6YArKVkjBJyXIPxntpXYDOdOH+0Xh1zOLVZSZWdkCPG+Cykj4sad8HG9SF9ypY4Z2hEQwxcxPJApHdmYRMoPqSaqlhhJ21z2Js8rWKe5nhklgMEMLM4ErI0ryFGjUgRswVArydzknG1Ms0gVSx7KCT9AMmlTk/mfhkuLexljJ3wgDhzju3jGptvPepbnGcJYXbk4xbzH/AGbYqceOOOO2PYN2efJFr0uH2afs28Xf1KKT+ZqTlMaHU2hT+02kH8TVbe3a+ltOHQC3lki+2SMmN2Rigik8JKnONh+FIfJfswuOKWq3Mt6VR2bSpDysdLFSTlgAcg+tWEH0RBcI/wADK2O+kg4/CornbV/B93p+I28oX+UUIX88VF+zzkVOFpKqStL1SpJZQMFQRtj6128/yMLF9PdpLZPue5ijP5MaAVuOe1m3sLlrOaGYmJYgXTQQcxo/YkHYNj7qZOJ80q3CpL+1IYCBpI9anGQD4WXPkQQRny71RnHeDfwjzFc2xYoZHmVW74aOFimf4uUAPyrj4dzNNZWl/wAKuQwDB1TYkxy6hqX+Q4yc+uD2OwFuez7nme/4feTTLGskIkAMYYLjpFgcMTvn50+cGtunbwx/sRRr+CAf2VRfsjvNHCOL+ioT+MTD+yvoADagKjv/AG4RwXE8Mlo56U0kYKONwrFckEbEkHaueb2/Q48NnLn+NIuPyFWJd8jcOkZnezt2ZiWZumMlickkjuSc1QXAOGQnmMQdKNoBcyr02UMmkK/h0nIIGPyoC1PZx7TzxO6eEwJEFjLjx6mbBAO2B604Tj/CMX82m/4kNSdtYxx/o40TH7Kqv7hUPdP/AITgHkbW4/KWD/rQEH7Z+Py2fDmaFiskrrEHHdQQxYj54BGfLOfKqih9kd7PZRXkbrNLNpfpZAYI24cyuwBOMEj5n0q8vaJyqOJWTW+rS4IeNj2DjOM/IgkffnyqnfZ/zldcJuxYX+oQatOH/wDZJO0iMe8ZPfy8xjfIF28lWc8NjbxXRBnSMK5Dau2ygt5kLgE+o7nvWOT0PRkZjnXc3TA/xevIF/qgVN6vwqB5AUjh1qW+Jog5+rEvn86A9edog3D7vPlbyt96oWU/iBUpaTiSNHHZ1Vh9CM1m7gEkbo3wurKfoQQahOTLtn4ZayFSX93QlR3LBMYwfPIoCgPbDxcz8YfC6xB04lXvq0nUy7d8szfjXHz7zHcXNzb3Utm1sY1VUBEgDhHLru4GcEkbU0eyDl26fi5uru2mj0iaXVJE6KZWOMDUP47EfSn323csz3tnELdDJJHKG0jGSpUgncjttQDB7OLwTWCSqdQklumB7ZzdTHOKr6x9rc6cWe1uViFuJ5IdShgy4cojlsnIzjO3nnyp19kFo8XCbeKRSsiNcKynuGFzMCKoHiXApLy54rNHu0EskpTG7IZmDEfMDf6A0B9Q8b4pHawSXEpwkalj88dgPmTgVQnJ/tL4jccRtY5pyIZJsFRGgBBJwmQuSB2/fUFxTna74la2nDdJLq6qWDEmc/DFrGP1RuSSckZ8qc+a+FJw/ifA4UA0xiNCQMamMoDvj1JYn76AtXmWTE1gP2roj8Ledv7Kofm+2uZOY5ks203Jk+zIYKRiHJ8R7eENV88x/wDqLD+ct/y89UVzdx/3HmSW66fV6T/Bq0Z1Q6Pi0nHxZ7UA/cg8A43HeI9/cubdVYlesrh2xhVI9N8/cKtRzgE/Kqd4F7cvebmC39x09aWOPUbjOnUwXVjojOM9vOrgn+Fvof3UBUntKs5JuX7XpRvIdULkIpYhdD+LA3xkj8a7eUuXE4hy7DaygqwEmkspBjlErlWwd+xx8wSPOnbkc/4Ptf8AQp+7FTdAfId3yHxBJjAbSZnDYyiMYz6MJMadJ9c19M81A9bhwH+eb/QW1wc/jimPNL3GJT/CFhH5abqT+gkaD/iUBze1X/FN5/oj/vCkz+5xQCxuX9bjBPyESHv99WLzjwc3llPbKwVpUKhiCQDkEZxvjaqWj9hF72N1AFPfHV/HGkZNASXHuJpdc1WYgYMIVRGZWBBKiaV8EeisR9xqw+Sl08MOfNrxvuNxOw/I1wez72ZwcMzJrM1wQQZCukKp/VVMnHlkkkn5dqkeFDTwg4/yMx+8l2P76A+VOE37QTRzJ8Ubqw8twc4z896uT2uc/wDvMMFnZMWN0sbyaT4tL40QfIkkZGfLB7mlf2K8HjvJL21l+GW229QwkXS4+akg08+yH2ZPaTyXN4g6kbFIFOkjHnOME7kbD03+4BE9h0RTjKIwwypMpHoQpBFX7z7Hq4fcL+0mk/QsAf31RvslbPMLEdi10R/Wq9uchmzlHroH4yIKAQf7o/8AxfB/Ol/4UtInK/s94vc2kckF0I7dwSkbXEqjBJJOhFKjJyasH+6ItWfhsbKMiO4Rn+QKOmfxYVX/ACd7Tb61s0tre0Eqpqw+mVjuxbsu22cUB9E8MgaOGNHbUyoqs3qQACd/nUVzi/2cC/t3doPwnR//AK1BeyjmW9vop3vY+mUkVU+zaPI05YYbvjb8amedBtaH0vrb82I/toCnOXWH99z5/wA4uh9/SlAqY/uheVRpTiEa4YERz48x/wC259SD4c991HltbjcBtjMLjoRdcEkS6FD5IwTqAyTjauu6tUlQpIiuh7q6hlPmMqdjvQFA+yOAtwvig8m6aj64P/UV9CCl7jnD4YLZhDFHEHkhDCNFQHMqLkhQMnFMNAZr5n5GOeZwfW6uz/VmNfS5pA4L7Kra2vhfJNO0oeR9LGPRlwwbsgOPEfOgLAqCvIv8I27+lvcr+L25/sqcpc47xhIby2Vw5LR3B+zjeQ4BiG4QEgbjft2oBE9ovtLveH34g6MYgyjB9JZpIjjXjxAagdS/cPWkX2m82x8ZuLeOzt3DjKBnVRI5YjC4Vj4R33Pme1W5zHx7gl5GI7ueB1BOnWWVlPY4OMg+tcPLUvL9iTLbS24bcdQszsM9wGOcUItDxdBorN9R1MkBy37TLHufvIry5N/xfZ/zaD/hLUZxvmu0a3mVZdTNFIAFSQkkqQBsvrUnycCLC0BBBFtACCCCCI1BBB3BzQkmKieWgBbIB2Bkx9Oo2KlTS1ByLZqCCkjqc5SWeaSPfv8AZu5Xf6UBOXfEIohmWSOMeruqj8Sajv77rD/PbT/9iL/uqr77gFvA95ogiAju4yuEXwoPdpNI+Xibb5mmbn3hsQk0pFGuq2mzpRRndQOwrraZ89fGMMkq/wAHT+37Gnk+4V7dmRlZTcXhDKQVIN1MQQRsRvVSexmKROM8QjdG0sk2rUpxnrrjOdsEFvrVn+z8joSKoACXNwAAMADXqxgfyqZq5NARuXfZfa2d+15CWwVYJEQCsbMRllbvjGQB8+9KHt2m6V/wubHwOW9fhlibFXSK8poFbGpQ2DkZAOD2yM9jud6Ah+ZLctLYt5R3WT98EyfvYVNil3n6Mm01CVodE1uxkUgMiiZA7AkEZ0lu4I9RSdZT3bzwQm/ucSXE8TEdDUFjE5UgmLGr7Nc7Hudh5CrJljBxT83SLUNZNVXbG66iwteXLs12YiwZAemsjEkBUAz013P1IxTvJyyhOoT3anHlcSY+uGJoRhzxy7tvk2n80I/Dr6/W0t5I7uNInnlgWP3YMyLG1wM9QyeInpfsj4vlvJW9zey295IL1laD4NMUWDiFJDqGn1bGxG1dnNlvFbw2NuhwFnwqk6mIEE+piTuTk5J+dR9tLp4ZxMqPEHm39SYkxU+R5Xmn7Z4d+7suvjuo9uEtdTXCRG9nCmKVyQsGrKNCoxmLAB6hJ79hXtcXfufEENzPNLGLVwjNFnxvKhZQYYwPhRdjXjy/dIl/EHZV1QXCrqIGpy9uQgz3bCscd8KfSn+jVMdLzTzaWM5u27/LFi55/skLAtNlRlgLebKjvlho8I77n0rx/wDEeywpPvAViArG2nCsScAKxTBJ8sd6hebbY+93o/yltDj+jcp+8VJ8wb8NtP5difv1RmlHS1fv5Ytf4V/NqztPPtk2pVeRnA3VYZi3bPwhM1tyUq3HCbcNnTLBhsd8NnP37muHkeQGe8UsNX2GFPfR0yNWPMaiw+6tOX5OIW0C24sUfplwHNyiKwLsynAViNiPKoL9Lm8bDHJVWrNeSPZlDwy5aeGaV9UZj0yBNgWVs6lA/Z9POnrFV5bc/XjvEg4fFqmZlQe9nuoZmJ+w2GlSc/Spe+5purdC8/DpNAGWaGaKQKNtzqKHH0FCyGSM1cXaFvkr2UPY8Q97NysijqYTplSQ+e51HGM/Onnmtl93IYgBpIF39TNGMVEQ8+oZBGbS8DEMQFiD5Vcaj4GOMZXv6iuDmTiy8QiW2SzvW1TQM4ltpIo9CSo7hmlAXBUHbO9CYyjNXF2hpueYrSMlXurdGHcNNGD+BbNc55vsP89tv/mj/wCtL3NnCIYprQxQxoAJx4EVf1UI7D5GuQQBOBykqMLNJJ2HYXmvP9EVNHmep/3pYq7RT+t/obv767H/ADy2/wDmj/7qW+dOY7a5ijt7a6Rp3ubbQYmUsuJkYuMgrkKD32rblmIG/U/sW8v3BpI9vv0008a49b2qgzyBSfhXdpH+SRrlmP0FHwydJqfaMEcrVX+6K34pJdJNdxG+umWKaCNCWjVsSRwMSdEagkNIcduwr05u4P7vM5S5vNC2zOVN3cfpNR0t8e2ynbtWHc3EssvTeMT3lqUWQBX0qbaPJXO2dBODvv5V182SdW5vFQBmRYY9LHAY6OrpJ8gRJjNTRmZdXJYss1LjeknfZcWTEfIga2hHvN0J1ELGRriaVTIpRyWid9DKWHbHntipk8IuSMNfSD5pDCv37q1dvBeKR3EYeM/JlOzI2N0YeRH/APbV3E1ybaaatFW8vvdXJtVa/ul6sRd9HQ79MNtqiONzUxxuwuLd4dN/dOrFwwcw+S5BBWIfP8ajOR3ANh84wPxtyf7KlPaBeaZUwc9K3uJWXz/VCfjiQfca6rkxseoyPQzm371yS/7UjblzgUtxbJLPe3ZZy7ARyKq6NbdP4Vz8GnO/fNTfCOV4beXrK07yaCmqeeSUhSQzAa2IXJVc4x2FbWc6Wltbq3hUJGnyXwZJOeygAkk9gDUfxTnBCXitgJXGA0hJEKE4/XAOtgp1aVz5DIzXFq6NiUljhum+PUW+StPvVvrK+GO7dCT2Z50UYJ8yJCPnn51rx/8A9TfBiQrzwJ/Sitk/eRW/ArVNccOnqSJASF6n2nhMaFlPhAHiz8I3xg1wLeRfaP1ogPeZGQyOCv2cumPVrbLD7Nc7gn1FIybm1XYw8zjHSY5W2nkvt5bmy3BWRSlwvn22kjkYnePyjxKJBvgxlMhzjuoOVzv5EtYelq6N9cxUvJm1QPG+aobd+kNUs+MiKIamAPYu3wxqfViPvqeNQfEuU7SeQyyRfaHAZleSMtjtq0MNWPLOak4nu2vb3+JX/F52Md1JL00kmLuEVtg3SREQFsFmyi74GSe1S/OFyfe9LFAfdEIDsFBJkcPv8vDTbZcq2cR1R20Ib9rQC39I5J/Gu674fFLjqRo5HbWobH0yK6szV05+FkhOdubtuvl5fwVvyPwm0uNcLlzPHu7QXtwEk/VMhSOUBJNhqXA9RXLxDhKJcXqK8+mNlCA3NwdObeNyAep+0Sc996buZOZfc3WCC2y7Lq1kGOBRnG7KpLN38Kg+WcZzSvA0shlkCTTyzMWbp28iR50BFVS4CqoCqMlj6miqyvqcsywrHitztdk+3n8jpuuAQ/wTFOHuBNJDbkP71c7ySBBn9Jjct27UcB5ejnu5FeS40LAraVurhfG0jjUNMg7BSPTcVO8R4NP/AAVbwJGHmiS0ympVyYzGXUMTpz4TjfHzpeax4gGEkVndQyhSodJrI+EkEqytKVYZAO4yPLGTUeRbneeOpxyim4U7r1fqhi4xY8PtQrTmRySOnG8087Oy7gLCznUQcHONvPFLfBIn95s2ZSpNzcSlTglQ8dwwBxtkagD881OWXKpvAlzfxyQXgUxv0ZtIaMMdOQjMoyDnwnO/eprhfKdrbydWNH14I1PNNLgHvgSOwGflQ9GbBPLkhK6UXfxuqEfhN2Ea3umDtGJJZmKgswEiy4bSBlgA/Yb/AIU839w93a6rC5jUsRiUeMBQfGox8L+W4ON9s1xLyDaKAI/eIwO2i5nwPkAzkAV3cucrW9l1DAJAZW1SF5XfU37WGOkH5gA7D0oznR6fJhUozadtvj4ixDyRcBuoDbCQ5Bkk600hG+2tmBxuds43qbh5XPuUts0oLyszu4TC5LAgBM/DpVRjOe+9M9ZqLLoaXFCTnFcvu+X+RHm5LmkBWWe3KHy92Y/k0xFbcQ4m3CraOEtJdTOZOm0gIRQMHDuASFUEADdj+dO1FCcWnx4k1jVX6FRWt1JLI0um5vJ3AUmOB44VAJYRrrCoigk7sxO+5pwuuBTy8PtoSUWaI27MGJK5jxldQHy7020VNlWHRwxubbbcu9le3nKFy+COgrr8Mgkl1p8wVVT92cHzpt5dtriOBUuplnlHeRU0ah5ZGT4vmMfSpWkTmCLiM8rxdFhb6sJ0po41dcfFI+rqj+Sqj/WpZOPDj0uOsUXXorf5fBDcptm5sz3AmvEz6EdZQfwQj76deeR/g+6HmYmA+p2H51BWHKVyOidVvCI5FYKgeTAU5wGOkbjIO36xpm5k4SbqBoRIY8sh1BQ3wuH0kEjY4APyzRlWhx5I4ZKcatyaXfh8ijyzfRJfP1XWM9FVh1sF6hdyZAuTuw6cew9adOL8WitoWmmcLGuN++SThVAHckkAAetLFzyRLIMNdLj0FtGwP3OWqX5Z5b91ieF5TOjNkK6IEQYA0qg2C53x2HkBRjp2HLhwrHNJV6O/6Qm8T5mFzMjM8MccQbTErrJKWbA1PoJAwNgq57nJ9Je+B/gGUaWyYJNtJBJLHfTjO+c9qdYLZE+FFX+SoH7q9qWWYtK45JZJStySXyq+31Krt+LtDN14HgYlAjJKxXUoYtlXB8DZPmp7eVTVtwW24kzXkb3VvMcRyFGAPg7KNauhXfOU2OfXNPVFG7Gm0fg4/Cct0fRpCzZcmQI6O0lxK0bB16kpwGHY6UCqfvFb8Y5RhnkaUSTQyPjW0Lga8DAyrqy5xgZxnAG+1MdFQX+Bj2bNqr0rgXOA8qrazNMtxcSMyBCsrRlcA5DYSNfEN98+ZqC5i5tleSS3gWaEKxRpPdpnlYjIPSAQoAdsSHV8l7GrAooS8a2bI8fIrLl+3kFxaIlvcrHE27yxOiqghdRlnA3zpHatea+IRrf3AmyAYoI1HSldWQB3YEohG7ORjPlVn1jNdbubPHHp2OOB4E3Td3fN9yvOXOJi+mVW1GaBRiXpzLE8RDI3gkXSk4JGdjkYwcEqJ5+WbJnBaCCZznLusZkO+d8DfA/dvUDxrij3U8ih2W1iJjARivWlB+0cspyY1OECgjJD5zthYk4QgcaYjqViVKB0IyMDQVaGMHfGxY98k157gp3XJtQ0eSWFbnx8S1Ft7e1jaVYUiAHiKRZYDI8kBJGcdv7K4OGNZTPvBDHKxOlJEjEzL3D9M+IAjJ3GfWuLgFn17RVkuZuoysJldsll1Oul459enZSC0ZUMVJU6cY7uHDoF2YwypqB1x7NGCFTGklts5OzZ3PftXb3blXYoSgotPuYu+DOs5kjjQxMEjaNAF8J1a5CCQrH4B/J1dzgVK29uEHSXIGSR4mcruT+tkgeWO3lXXJCD3Ga9FUUjjjGTku7OJylNJPsbVis0V2DFGKzRQGuKzis0UBjFGKzRQGMUYrNFAYrNFFAFFFFAFFFFAFFFFAFYxWaKAxiis0UBigCvMzqGCll1HcLkZI9cd60ivY2YqrozLnKqwJGDg5A3G+1AdFFYBrNAFFFFAFFFFAFYJrNcfF+IR28LzSnCICT2yfRRnuxOAB5kigOpnAGTsBuSewHrVXc088zzs0ViAtsP01zq8fRGnrSxDOwVSTr77HA8xE8e43NetmXUkOMLbhvDjOcyY/SMcDY7DsO5J4ssMFGKOu6sPI+W3Zl8ipyCCQRgmtbF0qcsblLh1wv2Y2XrGOGVQirV8v8AQ32lt8MUYGw2HkFH6xO+w758/mTS1IVZhd/Gk1ykSJrCiOHoriUlvGcqY5CQcAvuARkyNvxCJeFXJjkVDLOiiETYMeZIYZIkcnKwsqllAGFWQjsK8FijaOQhdQdSrzKFCAL4RHEGB1aSoAXGDp3Odqw5Q8Phn1kMstTzDhLsdU3AjDdM8xEhMalJZJGkxGDkKrOdSBcvkHOQQc7lQ+8S5btrjDMhUgEB4XkhbBH7UTLqHmAcgUhG41faNIJpJmSIbBFCDvGqL8IVOo5+efUCu/ljmG6LJbKqfZaI2yExjA76DhPMKFU7KCdOcCYyVsqz4JKEeOebHngly0kQL4Lq0kbEDAZo5GiZgMnALKSBk4Bxk1IVw8FsujBHGWDMqAO4GNcneSQjJOpn1McknLHJJruq08IUUUUAUUUUAUUUUAUUUUAUUUUAUUUUAUUUUAUUUUAUUUUAUUUUAUUUUBVPtfsOpKHTImigV43DFWX7RwxDDsfhOfUCq24ZzG8F+s+WLRdMyMPjkB3uVOMBmZjLgE4JCk9qub2kcPyYphjBD2zn0WXHTbJPlKqrjBz1fLG/zxxq403pcjSG0sQPIMoc/wC9v99AfXsbggEEEEZBG4I8jmtqqjl32gXEXD7cyWMrgqVjlU6LcxodCtI5BMR7D4SG2IO5A1ufaDdTLmMxxKwOOmryMQRgESOAuR66Kuw6fJmdQKM2ox4Vcy1Lm5WNSzuqKO5YhQPvO1KnEvaHbJkQiS5by6QAj7ZBMrkLjy8Ooj0qtp3eUhpGeRgSQZ3aTST3KoThfoNNZMee5J+XYflWth6O+839DHzdbS4hH6/r/wBHay9pfjxcW+lCdjDJ1XUbAa49A2+IkqT5bHvUzBz7aMTqaSMZbeSNlXAGdWrBABAOM4PyqsTspwNgDsNhWIZAwyPn+Rx+FXS6TibpNplEetZkrcU0Xnbzq6hkZWU9mUgg/QjalH2pWzPbwsFLLHOHfGdl6cihiB5BmUk9hjPlVeQjQ2uMtG/7cTFGO4OCVPiGQCVbIPnUjfc1cSMapHcJsRlumolYALtq3TJIJJ0jv5V45dMzYZqUfeo9sOq6fPBxn7toj2bAySAPMnYfXNQ81/1mEUZOC6Lkd3yy5UDuVwfqc4+ukcouNaFTG67FNQQDHYrHGqr884HrvXTYWawbRvPGzbFknZHbfsWRgTv5VqSyZcsfdSS8+fsZWPDhwT95tvy4+/cZeW+WLKeJpLwMZHneIBYnUx6FbCHYsCVQt5YyAPUyvHuEW1srOrO0rsTCs5hVVfdQn2oDLG0gLHQMnUTvkUpB5Dke9XZ23Vrqc7HbdS9eDWRCkIQCQRkqM/XUuDn65rOn0vLlblN/2amPrGLDUcd+Xfj9jCL61hR2e4jDo2OnDAZAZQoQuqqdgU8Iw2DkknvWOTef7RTqntJ0csW66wh4/hYahpy4JBIyA2dRycVAXGFxqLMCMYJ27j5eZKj6Gt5cHOrsDj6nzA9Pu3pHo8F/y5O8n+oMs1VcMvayuklRZI2DIwBVl3BFe4qheXeNT2LtNFmWLDD3cyNHFhmDF1xqXqeEDVvnU1Xhwy+SeJJom1RyKGU+oIyPv+VZmfBLDKpGhgzxzK4/yddFFFUl4UUUUAUUUUAUUUUAUUUUAUUUUAUUUUAUUUUAUUUUAUUUUAUUUUBy8RsEnjaKVdSOMEbj6EEbgg7gjsa+YvaHwZ45pVcYkhZgW0lVlVsukgPYMRqOn6gE6Wx9T1S/tT5ZRJJn0BRPl0k0LjqFQrwkgDcssbjJJbL4+E0Ayz2c9twOa3C7w2IXJGCXKOZlwTpIVCu4JydXpVTci3X2MkbHaJzgk7aTnbP1B/GmCw4lx2K5McEdxcwEABLuA40soOmVyqBZADglmXOPmBXe3s/kgu5YoYnKSiOUFQekhLSBoxIVCgJthfi04Ne3p+Tw86bdLn8Hg6li8TTuNX2/JxddfXP0/d9fl3r0UZIA3JOABuSfIAdyflTzwj2eIulpnz6pHsD32Mh8RG4O2ncdyNq6uYOA3KgmylSFAqjRDColIH/5TktvnbA29T31MnV4xdQV/HsjIx9ElLmTr4eYo/3oXk0LFIwupdhK3TYg6fLBKnBJ3A+HFR9zwua2CrPGYt9K9umcZAVXGR2GQCQxA7Dy724teyIFgu7+QJnURaYk175RiIzjuMA4O3bauQ80cTcG3bq69OkxtFCZSNOclOmW7b7jzqnFrM8p7uPl2PVk6dp1j2K/W+5zYopcvIr6B23JJ8RSdShOST8JClQTntgVsvMxUfa20obzEeHX657fnWktfiXE+PuZU+lZu8PeX0Jm5s1Y6v1thnsflv6/P6V6QtqXxYPdTtscHB29POsWUd3KwReH3qsc46sLRr67uwwNvUimnh/IVyV8ZjQnfck5J3OyjAx27muHrdNF2pE+w6qUdri+OwqkBSAAST8KgZPzIz2X1J2HnXU1nN/kX+oMZ/DDVrZIQZBIpDLKyNse6OFRFVlGRuhXOxeQk5CCnnhfBJ5EDaVTfHj1jPzGQSR5ajjOMjYisjP1jL4jWFe6fR6T/T+m8FT1Mnufp+Cr7sXBZV0xAHsJS2tW05ZDpC6XCnOPMHIyAa947JyoErgnLE6F05y2rzJ23I2A2PerI4vyjM8b4MbExldOMnVu0bqWwFdJNJBJ7M48waSuGcMu7jS0Vu5U6dRYaQpyVYB2wraSGB06u3zFenQ6yORN53T+fBn9S0UsUlHS8x+XJ4xoB2/eSabvZlclZpYRnpuhkAz4VdWCuQuO79Rc7jePt4jWtlyHcN+keOMfLMh7d8eHz+dOfLnAI7VCEyzsF1uf1iM4wM4VRk4A9fPvU9Q1mDJj2Q5ZX0zRanHl8SfC/JMUUUVhH0IUUUUAUUUUAUUUUAUUUUAUUUUAUUUUAUUUUAUUUUAUUUUAUUUUAVo8QPcA7g7jO4OQfqDW9FAFakVtRQGuKMVtRQGKKzRQGKKzRQGMVitqKAi5+A27yrM0KGVSCHxhjjVjJHxDxNsfWpKtqKA1oxW1FAa4rIrNFAf/2Q==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6" descr="data:image/jpeg;base64,/9j/4AAQSkZJRgABAQAAAQABAAD/2wCEAAkGBxQTEhUUExQVFhQXFxcaGBgVFxcYFxgYIBgYGBgVHhcaHCggHBolHB0XITEiJSkrLi4uGiEzODMsNygtLisBCgoKDg0OGhAQGzckICUtLC8sLCwsLCwxNCwsLCwvLCwsLzQuLDIsNCwsLCwsLCwsLCwsLCwsLCwsLCwsLCwsLP/AABEIAJ4BQAMBIgACEQEDEQH/xAAcAAACAgMBAQAAAAAAAAAAAAAABgUHAQIEAwj/xABNEAACAQMCBAMFBAQHDgYDAAABAgMABBESIQUGEzEiQVEHFDJhcSOBkaEzQlKxFWJydJKiwQgWJTVTVHOCo7KztNHSFyQ0Q5PCY5Tw/8QAGgEBAAMBAQEAAAAAAAAAAAAAAAEDBQIEBv/EADARAAICAQMCAwgCAQUAAAAAAAABAhEDBBIhBTETQVEUImFxkaGx0YHBMgYjQpLh/9oADAMBAAIRAxEAPwC8c1g1A80S3Gq2jtpBE0sxV3KCTCCKR9lJAyWVR95rnksuKIPBdWkh9ZraRT/s5gPyoDt4nzAschhiiluJgAzJCF8CnsXd2VFJ7hSckbgVJzSlULaWJC50rgsds6RvjPl3pBF7I9pLdXsayESsixQiSOMBZej12yS2fDq1nOlVGB3J9I7u56kNmjSCKaPr9Rz/AOZghA8duT3Llyiq53Clu5XJ83tMLa9P6J2jXw3iru4WS2nhyMgv02U+ZUtG7aT9cA+VS1Vnw7jEaRSXdrFKkcMyI0Ycss6O4RzpJ0rMGbVsdW2G3JVW6bmQoup7S8A/ixCQ/hGzGrceRTQaJ6iuPhPEVuIllQMFbUMOpRwVYqwZTuCCCMGvd7lAyoWUOwYqpIDMFxqIHcgZXOO2R61YQetFYJqAm4wffVtxNaKunPTZtVzI3chUDr0wBg5IYnPYY3An80ZqCg4wTevbma1ZQoKxq5FwjYBIdCSGBBzsAQMZznNenHOKywvBHDEkrzM4w0hjACoXJzpbJ2xj86AmTUbFxdWlaJUmOltJfpOI9WMnDkYI8sjIztURxbj15BG0jWkIUYG91+szBFGOlvliB386iOYru7tUluTM5EESyEloxDO+oh7fo6dSDGNLBs5YZ1YOap5YwaT8yaHVLsmUx9OQAAESEDpt6gEHII27gfKuukaO3vgGfrOJ1jWQlyjWkjsGLW4jGGVUwAGBB3BJPapXhs17cQRTLLaxiWNHA6EshUMoYeIzKD3/AGaY80Ml7X2DVDJmjNRHLt5I6ypM6PJDM0bMiaAdlZTp1HB0sud6i7zjSi/RTcTCNdMZSOHVAJWJGma40EKxzGFUMpBO/wAVWN0QNeazSqt9H7/j3+TUW0C30r0M6P0evR+mz4vjz2GmmqpAUUUUAUUUUAUVycU4nFbxmSZwiDAyfMk4CgDcsTsANzWtvxISQmVElOxIR42ikJGfDolCkEntnA+dAdtFc1jdGRAzRvG3mj6dQP1UlT9QTXHxbj0Vuyq6zMzAsFhhlmbAIBJEanAyR3oCUNRkXMNqyyuk8brD+kKMG0fXTmoy75wh0n7G7y2FUSWlzGrMx0qhd4woySBv61FLxu4j0W6NC7yu8UTxxGOO3dMdRChJ1qiaipGM6cbZzVcskYumKHLh3EIp4xJC6uhzhlPmNiD6Eeh3rppQ4HxubKIU946sbypMiLAW0sqOHjZtm8SYYdx5DG+t3za2WUTcPhZWKnqXBlYEHDAxoFwwORjVtXUZKStAcc0ZpGh5rjubONWuBHdPEJJEtSupQAGkXXJlYwBsWY+HffNeHCuZoLZGj0XLO6iRE65ulkjwdUy3DOUSMHIYsyhcA7Agk5JcWB/VwexB+lbUh8q3fDonDJAljI6ZXU8QWePvrWSN2jlx3+Ilc52Db+nD+ezcMFt1s5GZnCp79GJGCsw1CMITuF1fTepTT7AeK1dwBkkAep2FIvMd+z+C6tUQpG8peS4LWqICAWcJhmOcYUr67iuZr8yYskWyi0MqmO4SSdJJwgnURDWvgCaXye2oDv34lkjG7fYmixAazSrwzmOCBVt5FMUsQCdGGOWUYCjSYwiklCuMDy7HtUxwfjkVzrEZcOmnXHLG8Uias6SY5FDAHBwcYOD6V2mmrRB48ZbE9n85nH+wlqXJqD5gH29j/OG/5eap2pAsQpPbKYxA86guY2iaMEgksEcSOuG3xqBIOM7Vyrwi5EvvxAM+kRm2DjQIM6tIfsZwSW1Hwn4dh4g2zxhgVOcEEEqSDuMbEbg/Mb1BfwNdgFV4hJpPYtDC0ij016QpPzKn55rzLSYrk67k7mR1wj3pSAQTQwLIjzNKnTJ0MJVijGdyZApLjbAYbk7OAqJ4PfWwXpR3KSmMlWLSq8mvJ1ajn4tWdtsdsCuvit304ncMikA6SwLLq/V8K+Jt/IbnyqzFijijtiG7OPlRvsGHpcXYP1F1NXFxPhEd1fDrIHWC3ymdiryyEF1I3BxDjI9aUOGcbktYLtLhLoq9zKUkgNtqWSV9axaI3Z4Xdm/9zsWAyNq7OCzzW109zNKptmEcEqxzPc9GVWk3keUawoeTB09tWSABkdeJD1IoleNcsPBBNJa3l9GY4pGSISiVS4VmA+2R3OTgY1fTFRfMaLDYSzCVDCLYPbnSDKbvd47jqE5Zi2g/cc7VYxpKms47a4dl4XPIDkK8TrJHgjfTC8g6ROcHCDz3NV5cTm1zVEp0cHFLN4rN2Ji0JDHLDJ4usb9iSJWYeRcoNu4Yg7bVKXMXEnmgkNvaDomTtcyeMshTP6Dw+uN6xwPl4OUMy3aRQOrQW9w8BjBG6N9kS7aD8IkbbbbYYcqYMcoJ7nfIbsW7WSa8iuYLiNIHR1QNDJ1QG0JMrgvGu6lkOCCNq8JeX5ZzjiE0MkAO0McRiSQ/qmQu7lsdwqkDIB8qkeXJdb3jeXvTL/QihjP5qakOJcMhuE6c8UcqZB0yKGXI7HB86scItptcoWLj8BvOn7uLiL3fGjWY3Nz0sY06tegyafDr0/PGa7+YYyq20MbtErTJH9kdJCBHIUHyHhH4VORRBVCqAFUAADsANgKhuY/0ln/Ol/4UtIY4wvaqsiyD4ryzJbW93LDf3ofTJMcm3bVIsQA3MOcYRRsfL76jubbN4LSZluM2xsnhjhVdTS3MgOiYMN2YkqdvPJqx3XNI0cnC7OY6o5o5IySokju5ETYjMIIZFGCQOnjbb5VXlxObi77EpnHccEZbSUtcH3X3RDHGBpZZ/wBL7wZB4mkMmGBBzk1PQ8j2xVdRutWBke+3mxxuP01R3LljZXEmYRdtDEQ6RzLMlqr5yNEcoBJB3AOVXYgDAqZueLXLXE0VtFC4hEeoyyPGdbgsV8MbDATQc/xqYcUoXud2GzflKMRWxXLlUmugC7vI2lbiVVGpiWOFUDue1enC+MyzZb3SWOLxFGkZFdwBlT0s6lDejYI8wKW4J+IRv7oVhjM8txKJY5Oo0MJk6jkI0YBfVJpBOQC4JBAweKOC7hkXoh7d5rmWJuvO90JIRHJILoIzHRJ4dlGB4sEdsTPPCMtrfIoeeE8SeUHqQSwOMZWXSdjnBDxsyHt2ByPMDNRv8MXbzTpBDBIkMipl5WjbJjSQ7BGB+L5fSoXgvMM8axuVu7iGV5I1EqRJcpIgc6goCBo3VHOD4lIxvnb25d4sY5r15ba8RZpxIhNtK3hEEMZyEDEHUjeVdxmpK0Qa8avL+V0geCKElZJVkgmEsoEekFVEsKojsXVQxJxknyrhs7q+lkW1kmljC2yXLaTF70SzMq2zSBemMMrZZVBIKjbBJbSiXiQ3NvMVypMcgXIaNtJZWjcAlTpU+RBAwRS2iWCuzfwiBfeLXKHi6x8ukYGBXprgYTTscn4iSaZxytva+K4+ZKo9OH399EYEVQ8k8TyNBdT5aIpoB0zpGSV8QyCp38x2Mk8PEOp1z7qmISvT1SyDOQxYuAue2AMDz3ro5Ys4jm4WaS4kcaDLKNJCg/AsYVVRc77Lk+ZOBiX4o4WGUnsI3P8AVNW4lJRqT5DImxuZLzh0Uo0LLNDHIBvoDkK4G+4XPn3FcF3wu6nliuCqxNbkmOIuG6pYaZNbAeFdGQuN8nJ9Cw8ChCW0CgYCxRgD0AUbViThMTTCcqTIAACWfSADkYTOkH54zUTwwm7aFkbw23lluRPLGYljjeONGKl2Z2QvIdBICjQoAzvkn0rr5bH2LbY+3ufv/wDMS71K4qM5ZbNrC/8AlEEn3yfaH82rrHjUI7Y9g3ZGc0AJNHLLG8luYZoZAqGTRraI5ZFBYowUgkA4wPI1AaSXaSe0dOHNb+7pH0mLqudTO8KAuiNsoGMjQMgZqxDULw7hNyk2uS/lmj3xE0Nuo+WXSMNt91VT08Zycn5iyI4DYJPJGy25js7eNo4kmi0mQsUy4jcalRQuASMsWPkMnu4vZAXdgscaBVllkfCqCFW3kUYwP25EpkqAvHP8J248vdbk/f1LcD+2rccFCO1EN2accZo5i5gknikjCERIrlWDHYoTnSwbv2GneoqxSeOWaUwJJJK6ObdJIhNbr01hRmLEKdSoScHY5A1gZp3rgmvreOTxSQpI+27IGbHYd8nFVS02OTbfmTbPDl+xkjR2m09aVy7hCSq7BVjBPcKoUasDJycDOKOEOGuLvHdZI1J89oUYD+sfxqWxUFy1ARLfP5PdZH+rBCh/NTV8YqKpEHtx2PMlo37NwPzilX+2pioHnHUIY3U46dzbMx/iddA/9Ump2pBFcx8x21jGJbqXpoW0g6XbLYJxhAT5elR3L3P3D72Xo20/Uk0ltPTlTwjGTl0A8x51WX90pxPxWluD5PKy+fcIh/KT8KWeVrJuFcdtEdshhFknwgiaHB+oV2P3pQF08p8Ht7iz+3gil/8AM3v6SNX7Xk+O4rN5w61gvYDoihHTl6eFVFaXKZ37alQMQPQsR227uRFxaYP+c3v/ADlxU1eWkcqlJUSRD3V1DKfqCMVXlhvi43Vkple8Q4OvTlh4cOrIZluJWaQsq9OXrCAPvhmbYKO2pifLPrxFLQWN57suZLsP9kWYyNcSAqEMbk6DqO67Ab+VMclneqNEDWcMY2Q9KQ4XyHTDKvbHY13cJ4ayDVM6zTkkmTpIn+qoAyFHzJPqTXn9kVJbnx9ydxB8X4Hb20cLRx+P3m1UMXdmGZ4wxBdie2abi2O+1RHMag+7j1uYT+BLf2VRPO1rLecwvaJM0YkkRchmwo6YZjpzjOAdq9hyfRJuk/bX+kK9qpX/AMCDn/GD4/0Z/wC+rmt4tKquc6QBk9zgYzQCHfczrw7hs12E6mq8uRpzpyTdSpnOPILXV7NfaDHxRJPAIpoyMx6tWUPZwcDbOR8vvpN9qS6eX4f41yGP1Zp5D+ZqurKC54UtjxOE5SZTnyGoMweFsfqlQCD/ANKAsr2s+0q84feiC3EOjpI+XQsxJLAjOrGNh5Z+dWPzEfFafzpP9ySvnH2vcdivbuK4hPhe1iyPNG1PqQ/MGvozmY+OyHrdJ+UUp/soCR4vxSK1heedtESDLNhmwM47KCT9wpUX2t8IJA9777bw3AH4mPArr9q654Ref6L/AOy1Snso9nkPFIp3llljMboq9PTg5BJzkGgPo7hvEYp4xJDIkkZ7MjBh9MjzqN4Ao618229yoyP4ttbrj7jkVU3s9s5uEccPDncvFPGSpGyt4S6SYPY4R0OPOrT5JmD27yYxrubsn7riSMH8FFAb8xELJE6yRxzgOqCbIjkUgFo9fkcqrbZI09iKjhwSeRo7tpUlniLGOKI6YArKVkjBJyXIPxntpXYDOdOH+0Xh1zOLVZSZWdkCPG+Cykj4sad8HG9SF9ypY4Z2hEQwxcxPJApHdmYRMoPqSaqlhhJ21z2Js8rWKe5nhklgMEMLM4ErI0ryFGjUgRswVArydzknG1Ms0gVSx7KCT9AMmlTk/mfhkuLexljJ3wgDhzju3jGptvPepbnGcJYXbk4xbzH/AGbYqceOOOO2PYN2efJFr0uH2afs28Xf1KKT+ZqTlMaHU2hT+02kH8TVbe3a+ltOHQC3lki+2SMmN2Rigik8JKnONh+FIfJfswuOKWq3Mt6VR2bSpDysdLFSTlgAcg+tWEH0RBcI/wADK2O+kg4/CornbV/B93p+I28oX+UUIX88VF+zzkVOFpKqStL1SpJZQMFQRtj6128/yMLF9PdpLZPue5ijP5MaAVuOe1m3sLlrOaGYmJYgXTQQcxo/YkHYNj7qZOJ80q3CpL+1IYCBpI9anGQD4WXPkQQRny71RnHeDfwjzFc2xYoZHmVW74aOFimf4uUAPyrj4dzNNZWl/wAKuQwDB1TYkxy6hqX+Q4yc+uD2OwFuez7nme/4feTTLGskIkAMYYLjpFgcMTvn50+cGtunbwx/sRRr+CAf2VRfsjvNHCOL+ioT+MTD+yvoADagKjv/AG4RwXE8Mlo56U0kYKONwrFckEbEkHaueb2/Q48NnLn+NIuPyFWJd8jcOkZnezt2ZiWZumMlickkjuSc1QXAOGQnmMQdKNoBcyr02UMmkK/h0nIIGPyoC1PZx7TzxO6eEwJEFjLjx6mbBAO2B604Tj/CMX82m/4kNSdtYxx/o40TH7Kqv7hUPdP/AITgHkbW4/KWD/rQEH7Z+Py2fDmaFiskrrEHHdQQxYj54BGfLOfKqih9kd7PZRXkbrNLNpfpZAYI24cyuwBOMEj5n0q8vaJyqOJWTW+rS4IeNj2DjOM/IgkffnyqnfZ/zldcJuxYX+oQatOH/wDZJO0iMe8ZPfy8xjfIF28lWc8NjbxXRBnSMK5Dau2ygt5kLgE+o7nvWOT0PRkZjnXc3TA/xevIF/qgVN6vwqB5AUjh1qW+Jog5+rEvn86A9edog3D7vPlbyt96oWU/iBUpaTiSNHHZ1Vh9CM1m7gEkbo3wurKfoQQahOTLtn4ZayFSX93QlR3LBMYwfPIoCgPbDxcz8YfC6xB04lXvq0nUy7d8szfjXHz7zHcXNzb3Utm1sY1VUBEgDhHLru4GcEkbU0eyDl26fi5uru2mj0iaXVJE6KZWOMDUP47EfSn323csz3tnELdDJJHKG0jGSpUgncjttQDB7OLwTWCSqdQklumB7ZzdTHOKr6x9rc6cWe1uViFuJ5IdShgy4cojlsnIzjO3nnyp19kFo8XCbeKRSsiNcKynuGFzMCKoHiXApLy54rNHu0EskpTG7IZmDEfMDf6A0B9Q8b4pHawSXEpwkalj88dgPmTgVQnJ/tL4jccRtY5pyIZJsFRGgBBJwmQuSB2/fUFxTna74la2nDdJLq6qWDEmc/DFrGP1RuSSckZ8qc+a+FJw/ifA4UA0xiNCQMamMoDvj1JYn76AtXmWTE1gP2roj8Ledv7Kofm+2uZOY5ks203Jk+zIYKRiHJ8R7eENV88x/wDqLD+ct/y89UVzdx/3HmSW66fV6T/Bq0Z1Q6Pi0nHxZ7UA/cg8A43HeI9/cubdVYlesrh2xhVI9N8/cKtRzgE/Kqd4F7cvebmC39x09aWOPUbjOnUwXVjojOM9vOrgn+Fvof3UBUntKs5JuX7XpRvIdULkIpYhdD+LA3xkj8a7eUuXE4hy7DaygqwEmkspBjlErlWwd+xx8wSPOnbkc/4Ptf8AQp+7FTdAfId3yHxBJjAbSZnDYyiMYz6MJMadJ9c19M81A9bhwH+eb/QW1wc/jimPNL3GJT/CFhH5abqT+gkaD/iUBze1X/FN5/oj/vCkz+5xQCxuX9bjBPyESHv99WLzjwc3llPbKwVpUKhiCQDkEZxvjaqWj9hF72N1AFPfHV/HGkZNASXHuJpdc1WYgYMIVRGZWBBKiaV8EeisR9xqw+Sl08MOfNrxvuNxOw/I1wez72ZwcMzJrM1wQQZCukKp/VVMnHlkkkn5dqkeFDTwg4/yMx+8l2P76A+VOE37QTRzJ8Ubqw8twc4z896uT2uc/wDvMMFnZMWN0sbyaT4tL40QfIkkZGfLB7mlf2K8HjvJL21l+GW229QwkXS4+akg08+yH2ZPaTyXN4g6kbFIFOkjHnOME7kbD03+4BE9h0RTjKIwwypMpHoQpBFX7z7Hq4fcL+0mk/QsAf31RvslbPMLEdi10R/Wq9uchmzlHroH4yIKAQf7o/8AxfB/Ol/4UtInK/s94vc2kckF0I7dwSkbXEqjBJJOhFKjJyasH+6ItWfhsbKMiO4Rn+QKOmfxYVX/ACd7Tb61s0tre0Eqpqw+mVjuxbsu22cUB9E8MgaOGNHbUyoqs3qQACd/nUVzi/2cC/t3doPwnR//AK1BeyjmW9vop3vY+mUkVU+zaPI05YYbvjb8amedBtaH0vrb82I/toCnOXWH99z5/wA4uh9/SlAqY/uheVRpTiEa4YERz48x/wC259SD4c991HltbjcBtjMLjoRdcEkS6FD5IwTqAyTjauu6tUlQpIiuh7q6hlPmMqdjvQFA+yOAtwvig8m6aj64P/UV9CCl7jnD4YLZhDFHEHkhDCNFQHMqLkhQMnFMNAZr5n5GOeZwfW6uz/VmNfS5pA4L7Kra2vhfJNO0oeR9LGPRlwwbsgOPEfOgLAqCvIv8I27+lvcr+L25/sqcpc47xhIby2Vw5LR3B+zjeQ4BiG4QEgbjft2oBE9ovtLveH34g6MYgyjB9JZpIjjXjxAagdS/cPWkX2m82x8ZuLeOzt3DjKBnVRI5YjC4Vj4R33Pme1W5zHx7gl5GI7ueB1BOnWWVlPY4OMg+tcPLUvL9iTLbS24bcdQszsM9wGOcUItDxdBorN9R1MkBy37TLHufvIry5N/xfZ/zaD/hLUZxvmu0a3mVZdTNFIAFSQkkqQBsvrUnycCLC0BBBFtACCCCCI1BBB3BzQkmKieWgBbIB2Bkx9Oo2KlTS1ByLZqCCkjqc5SWeaSPfv8AZu5Xf6UBOXfEIohmWSOMeruqj8Sajv77rD/PbT/9iL/uqr77gFvA95ogiAju4yuEXwoPdpNI+Xibb5mmbn3hsQk0pFGuq2mzpRRndQOwrraZ89fGMMkq/wAHT+37Gnk+4V7dmRlZTcXhDKQVIN1MQQRsRvVSexmKROM8QjdG0sk2rUpxnrrjOdsEFvrVn+z8joSKoACXNwAAMADXqxgfyqZq5NARuXfZfa2d+15CWwVYJEQCsbMRllbvjGQB8+9KHt2m6V/wubHwOW9fhlibFXSK8poFbGpQ2DkZAOD2yM9jud6Ah+ZLctLYt5R3WT98EyfvYVNil3n6Mm01CVodE1uxkUgMiiZA7AkEZ0lu4I9RSdZT3bzwQm/ucSXE8TEdDUFjE5UgmLGr7Nc7Hudh5CrJljBxT83SLUNZNVXbG66iwteXLs12YiwZAemsjEkBUAz013P1IxTvJyyhOoT3anHlcSY+uGJoRhzxy7tvk2n80I/Dr6/W0t5I7uNInnlgWP3YMyLG1wM9QyeInpfsj4vlvJW9zey295IL1laD4NMUWDiFJDqGn1bGxG1dnNlvFbw2NuhwFnwqk6mIEE+piTuTk5J+dR9tLp4ZxMqPEHm39SYkxU+R5Xmn7Z4d+7suvjuo9uEtdTXCRG9nCmKVyQsGrKNCoxmLAB6hJ79hXtcXfufEENzPNLGLVwjNFnxvKhZQYYwPhRdjXjy/dIl/EHZV1QXCrqIGpy9uQgz3bCscd8KfSn+jVMdLzTzaWM5u27/LFi55/skLAtNlRlgLebKjvlho8I77n0rx/wDEeywpPvAViArG2nCsScAKxTBJ8sd6hebbY+93o/yltDj+jcp+8VJ8wb8NtP5difv1RmlHS1fv5Ytf4V/NqztPPtk2pVeRnA3VYZi3bPwhM1tyUq3HCbcNnTLBhsd8NnP37muHkeQGe8UsNX2GFPfR0yNWPMaiw+6tOX5OIW0C24sUfplwHNyiKwLsynAViNiPKoL9Lm8bDHJVWrNeSPZlDwy5aeGaV9UZj0yBNgWVs6lA/Z9POnrFV5bc/XjvEg4fFqmZlQe9nuoZmJ+w2GlSc/Spe+5purdC8/DpNAGWaGaKQKNtzqKHH0FCyGSM1cXaFvkr2UPY8Q97NysijqYTplSQ+e51HGM/Onnmtl93IYgBpIF39TNGMVEQ8+oZBGbS8DEMQFiD5Vcaj4GOMZXv6iuDmTiy8QiW2SzvW1TQM4ltpIo9CSo7hmlAXBUHbO9CYyjNXF2hpueYrSMlXurdGHcNNGD+BbNc55vsP89tv/mj/wCtL3NnCIYprQxQxoAJx4EVf1UI7D5GuQQBOBykqMLNJJ2HYXmvP9EVNHmep/3pYq7RT+t/obv767H/ADy2/wDmj/7qW+dOY7a5ijt7a6Rp3ubbQYmUsuJkYuMgrkKD32rblmIG/U/sW8v3BpI9vv0008a49b2qgzyBSfhXdpH+SRrlmP0FHwydJqfaMEcrVX+6K34pJdJNdxG+umWKaCNCWjVsSRwMSdEagkNIcduwr05u4P7vM5S5vNC2zOVN3cfpNR0t8e2ynbtWHc3EssvTeMT3lqUWQBX0qbaPJXO2dBODvv5V182SdW5vFQBmRYY9LHAY6OrpJ8gRJjNTRmZdXJYss1LjeknfZcWTEfIga2hHvN0J1ELGRriaVTIpRyWid9DKWHbHntipk8IuSMNfSD5pDCv37q1dvBeKR3EYeM/JlOzI2N0YeRH/APbV3E1ybaaatFW8vvdXJtVa/ul6sRd9HQ79MNtqiONzUxxuwuLd4dN/dOrFwwcw+S5BBWIfP8ajOR3ANh84wPxtyf7KlPaBeaZUwc9K3uJWXz/VCfjiQfca6rkxseoyPQzm371yS/7UjblzgUtxbJLPe3ZZy7ARyKq6NbdP4Vz8GnO/fNTfCOV4beXrK07yaCmqeeSUhSQzAa2IXJVc4x2FbWc6Wltbq3hUJGnyXwZJOeygAkk9gDUfxTnBCXitgJXGA0hJEKE4/XAOtgp1aVz5DIzXFq6NiUljhum+PUW+StPvVvrK+GO7dCT2Z50UYJ8yJCPnn51rx/8A9TfBiQrzwJ/Sitk/eRW/ArVNccOnqSJASF6n2nhMaFlPhAHiz8I3xg1wLeRfaP1ogPeZGQyOCv2cumPVrbLD7Nc7gn1FIybm1XYw8zjHSY5W2nkvt5bmy3BWRSlwvn22kjkYnePyjxKJBvgxlMhzjuoOVzv5EtYelq6N9cxUvJm1QPG+aobd+kNUs+MiKIamAPYu3wxqfViPvqeNQfEuU7SeQyyRfaHAZleSMtjtq0MNWPLOak4nu2vb3+JX/F52Md1JL00kmLuEVtg3SREQFsFmyi74GSe1S/OFyfe9LFAfdEIDsFBJkcPv8vDTbZcq2cR1R20Ib9rQC39I5J/Gu674fFLjqRo5HbWobH0yK6szV05+FkhOdubtuvl5fwVvyPwm0uNcLlzPHu7QXtwEk/VMhSOUBJNhqXA9RXLxDhKJcXqK8+mNlCA3NwdObeNyAep+0Sc996buZOZfc3WCC2y7Lq1kGOBRnG7KpLN38Kg+WcZzSvA0shlkCTTyzMWbp28iR50BFVS4CqoCqMlj6miqyvqcsywrHitztdk+3n8jpuuAQ/wTFOHuBNJDbkP71c7ySBBn9Jjct27UcB5ejnu5FeS40LAraVurhfG0jjUNMg7BSPTcVO8R4NP/AAVbwJGHmiS0ympVyYzGXUMTpz4TjfHzpeax4gGEkVndQyhSodJrI+EkEqytKVYZAO4yPLGTUeRbneeOpxyim4U7r1fqhi4xY8PtQrTmRySOnG8087Oy7gLCznUQcHONvPFLfBIn95s2ZSpNzcSlTglQ8dwwBxtkagD881OWXKpvAlzfxyQXgUxv0ZtIaMMdOQjMoyDnwnO/eprhfKdrbydWNH14I1PNNLgHvgSOwGflQ9GbBPLkhK6UXfxuqEfhN2Ea3umDtGJJZmKgswEiy4bSBlgA/Yb/AIU839w93a6rC5jUsRiUeMBQfGox8L+W4ON9s1xLyDaKAI/eIwO2i5nwPkAzkAV3cucrW9l1DAJAZW1SF5XfU37WGOkH5gA7D0oznR6fJhUozadtvj4ixDyRcBuoDbCQ5Bkk600hG+2tmBxuds43qbh5XPuUts0oLyszu4TC5LAgBM/DpVRjOe+9M9ZqLLoaXFCTnFcvu+X+RHm5LmkBWWe3KHy92Y/k0xFbcQ4m3CraOEtJdTOZOm0gIRQMHDuASFUEADdj+dO1FCcWnx4k1jVX6FRWt1JLI0um5vJ3AUmOB44VAJYRrrCoigk7sxO+5pwuuBTy8PtoSUWaI27MGJK5jxldQHy7020VNlWHRwxubbbcu9le3nKFy+COgrr8Mgkl1p8wVVT92cHzpt5dtriOBUuplnlHeRU0ah5ZGT4vmMfSpWkTmCLiM8rxdFhb6sJ0po41dcfFI+rqj+Sqj/WpZOPDj0uOsUXXorf5fBDcptm5sz3AmvEz6EdZQfwQj76deeR/g+6HmYmA+p2H51BWHKVyOidVvCI5FYKgeTAU5wGOkbjIO36xpm5k4SbqBoRIY8sh1BQ3wuH0kEjY4APyzRlWhx5I4ZKcatyaXfh8ijyzfRJfP1XWM9FVh1sF6hdyZAuTuw6cew9adOL8WitoWmmcLGuN++SThVAHckkAAetLFzyRLIMNdLj0FtGwP3OWqX5Z5b91ieF5TOjNkK6IEQYA0qg2C53x2HkBRjp2HLhwrHNJV6O/6Qm8T5mFzMjM8MccQbTErrJKWbA1PoJAwNgq57nJ9Je+B/gGUaWyYJNtJBJLHfTjO+c9qdYLZE+FFX+SoH7q9qWWYtK45JZJStySXyq+31Krt+LtDN14HgYlAjJKxXUoYtlXB8DZPmp7eVTVtwW24kzXkb3VvMcRyFGAPg7KNauhXfOU2OfXNPVFG7Gm0fg4/Cct0fRpCzZcmQI6O0lxK0bB16kpwGHY6UCqfvFb8Y5RhnkaUSTQyPjW0Lga8DAyrqy5xgZxnAG+1MdFQX+Bj2bNqr0rgXOA8qrazNMtxcSMyBCsrRlcA5DYSNfEN98+ZqC5i5tleSS3gWaEKxRpPdpnlYjIPSAQoAdsSHV8l7GrAooS8a2bI8fIrLl+3kFxaIlvcrHE27yxOiqghdRlnA3zpHatea+IRrf3AmyAYoI1HSldWQB3YEohG7ORjPlVn1jNdbubPHHp2OOB4E3Td3fN9yvOXOJi+mVW1GaBRiXpzLE8RDI3gkXSk4JGdjkYwcEqJ5+WbJnBaCCZznLusZkO+d8DfA/dvUDxrij3U8ih2W1iJjARivWlB+0cspyY1OECgjJD5zthYk4QgcaYjqViVKB0IyMDQVaGMHfGxY98k157gp3XJtQ0eSWFbnx8S1Ft7e1jaVYUiAHiKRZYDI8kBJGcdv7K4OGNZTPvBDHKxOlJEjEzL3D9M+IAjJ3GfWuLgFn17RVkuZuoysJldsll1Oul459enZSC0ZUMVJU6cY7uHDoF2YwypqB1x7NGCFTGklts5OzZ3PftXb3blXYoSgotPuYu+DOs5kjjQxMEjaNAF8J1a5CCQrH4B/J1dzgVK29uEHSXIGSR4mcruT+tkgeWO3lXXJCD3Ga9FUUjjjGTku7OJylNJPsbVis0V2DFGKzRQGuKzis0UBjFGKzRQGMUYrNFAYrNFFAFFFFAFFFFAFFFFAFYxWaKAxiis0UBigCvMzqGCll1HcLkZI9cd60ivY2YqrozLnKqwJGDg5A3G+1AdFFYBrNAFFFFAFFFFAFYJrNcfF+IR28LzSnCICT2yfRRnuxOAB5kigOpnAGTsBuSewHrVXc088zzs0ViAtsP01zq8fRGnrSxDOwVSTr77HA8xE8e43NetmXUkOMLbhvDjOcyY/SMcDY7DsO5J4ssMFGKOu6sPI+W3Zl8ipyCCQRgmtbF0qcsblLh1wv2Y2XrGOGVQirV8v8AQ32lt8MUYGw2HkFH6xO+w758/mTS1IVZhd/Gk1ykSJrCiOHoriUlvGcqY5CQcAvuARkyNvxCJeFXJjkVDLOiiETYMeZIYZIkcnKwsqllAGFWQjsK8FijaOQhdQdSrzKFCAL4RHEGB1aSoAXGDp3Odqw5Q8Phn1kMstTzDhLsdU3AjDdM8xEhMalJZJGkxGDkKrOdSBcvkHOQQc7lQ+8S5btrjDMhUgEB4XkhbBH7UTLqHmAcgUhG41faNIJpJmSIbBFCDvGqL8IVOo5+efUCu/ljmG6LJbKqfZaI2yExjA76DhPMKFU7KCdOcCYyVsqz4JKEeOebHngly0kQL4Lq0kbEDAZo5GiZgMnALKSBk4Bxk1IVw8FsujBHGWDMqAO4GNcneSQjJOpn1McknLHJJruq08IUUUUAUUUUAUUUUAUUUUAUUUUAUUUUAUUUUAUUUUAUUUUAUUUUAUUUUBVPtfsOpKHTImigV43DFWX7RwxDDsfhOfUCq24ZzG8F+s+WLRdMyMPjkB3uVOMBmZjLgE4JCk9qub2kcPyYphjBD2zn0WXHTbJPlKqrjBz1fLG/zxxq403pcjSG0sQPIMoc/wC9v99AfXsbggEEEEZBG4I8jmtqqjl32gXEXD7cyWMrgqVjlU6LcxodCtI5BMR7D4SG2IO5A1ufaDdTLmMxxKwOOmryMQRgESOAuR66Kuw6fJmdQKM2ox4Vcy1Lm5WNSzuqKO5YhQPvO1KnEvaHbJkQiS5by6QAj7ZBMrkLjy8Ooj0qtp3eUhpGeRgSQZ3aTST3KoThfoNNZMee5J+XYflWth6O+839DHzdbS4hH6/r/wBHay9pfjxcW+lCdjDJ1XUbAa49A2+IkqT5bHvUzBz7aMTqaSMZbeSNlXAGdWrBABAOM4PyqsTspwNgDsNhWIZAwyPn+Rx+FXS6TibpNplEetZkrcU0Xnbzq6hkZWU9mUgg/QjalH2pWzPbwsFLLHOHfGdl6cihiB5BmUk9hjPlVeQjQ2uMtG/7cTFGO4OCVPiGQCVbIPnUjfc1cSMapHcJsRlumolYALtq3TJIJJ0jv5V45dMzYZqUfeo9sOq6fPBxn7toj2bAySAPMnYfXNQ81/1mEUZOC6Lkd3yy5UDuVwfqc4+ukcouNaFTG67FNQQDHYrHGqr884HrvXTYWawbRvPGzbFknZHbfsWRgTv5VqSyZcsfdSS8+fsZWPDhwT95tvy4+/cZeW+WLKeJpLwMZHneIBYnUx6FbCHYsCVQt5YyAPUyvHuEW1srOrO0rsTCs5hVVfdQn2oDLG0gLHQMnUTvkUpB5Dke9XZ23Vrqc7HbdS9eDWRCkIQCQRkqM/XUuDn65rOn0vLlblN/2amPrGLDUcd+Xfj9jCL61hR2e4jDo2OnDAZAZQoQuqqdgU8Iw2DkknvWOTef7RTqntJ0csW66wh4/hYahpy4JBIyA2dRycVAXGFxqLMCMYJ27j5eZKj6Gt5cHOrsDj6nzA9Pu3pHo8F/y5O8n+oMs1VcMvayuklRZI2DIwBVl3BFe4qheXeNT2LtNFmWLDD3cyNHFhmDF1xqXqeEDVvnU1Xhwy+SeJJom1RyKGU+oIyPv+VZmfBLDKpGhgzxzK4/yddFFFUl4UUUUAUUUUAUUUUAUUUUAUUUUAUUUUAUUUUAUUUUAUUUUAUUUUBy8RsEnjaKVdSOMEbj6EEbgg7gjsa+YvaHwZ45pVcYkhZgW0lVlVsukgPYMRqOn6gE6Wx9T1S/tT5ZRJJn0BRPl0k0LjqFQrwkgDcssbjJJbL4+E0Ayz2c9twOa3C7w2IXJGCXKOZlwTpIVCu4JydXpVTci3X2MkbHaJzgk7aTnbP1B/GmCw4lx2K5McEdxcwEABLuA40soOmVyqBZADglmXOPmBXe3s/kgu5YoYnKSiOUFQekhLSBoxIVCgJthfi04Ne3p+Tw86bdLn8Hg6li8TTuNX2/JxddfXP0/d9fl3r0UZIA3JOABuSfIAdyflTzwj2eIulpnz6pHsD32Mh8RG4O2ncdyNq6uYOA3KgmylSFAqjRDColIH/5TktvnbA29T31MnV4xdQV/HsjIx9ElLmTr4eYo/3oXk0LFIwupdhK3TYg6fLBKnBJ3A+HFR9zwua2CrPGYt9K9umcZAVXGR2GQCQxA7Dy724teyIFgu7+QJnURaYk175RiIzjuMA4O3bauQ80cTcG3bq69OkxtFCZSNOclOmW7b7jzqnFrM8p7uPl2PVk6dp1j2K/W+5zYopcvIr6B23JJ8RSdShOST8JClQTntgVsvMxUfa20obzEeHX657fnWktfiXE+PuZU+lZu8PeX0Jm5s1Y6v1thnsflv6/P6V6QtqXxYPdTtscHB29POsWUd3KwReH3qsc46sLRr67uwwNvUimnh/IVyV8ZjQnfck5J3OyjAx27muHrdNF2pE+w6qUdri+OwqkBSAAST8KgZPzIz2X1J2HnXU1nN/kX+oMZ/DDVrZIQZBIpDLKyNse6OFRFVlGRuhXOxeQk5CCnnhfBJ5EDaVTfHj1jPzGQSR5ajjOMjYisjP1jL4jWFe6fR6T/T+m8FT1Mnufp+Cr7sXBZV0xAHsJS2tW05ZDpC6XCnOPMHIyAa947JyoErgnLE6F05y2rzJ23I2A2PerI4vyjM8b4MbExldOMnVu0bqWwFdJNJBJ7M48waSuGcMu7jS0Vu5U6dRYaQpyVYB2wraSGB06u3zFenQ6yORN53T+fBn9S0UsUlHS8x+XJ4xoB2/eSabvZlclZpYRnpuhkAz4VdWCuQuO79Rc7jePt4jWtlyHcN+keOMfLMh7d8eHz+dOfLnAI7VCEyzsF1uf1iM4wM4VRk4A9fPvU9Q1mDJj2Q5ZX0zRanHl8SfC/JMUUUVhH0IUUUUAUUUUAUUUUAUUUUAUUUUAUUUUAUUUUAUUUUAUUUUAUUUUAVo8QPcA7g7jO4OQfqDW9FAFakVtRQGuKMVtRQGKKzRQGKKzRQGMVitqKAi5+A27yrM0KGVSCHxhjjVjJHxDxNsfWpKtqKA1oxW1FAa4rIrNFAf/2Q==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775" y="3733800"/>
            <a:ext cx="5638800" cy="27841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530283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9th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Rights are not limited to those listed in the Constitution </a:t>
            </a:r>
            <a:endParaRPr lang="en-US" dirty="0"/>
          </a:p>
        </p:txBody>
      </p:sp>
      <p:pic>
        <p:nvPicPr>
          <p:cNvPr id="5122" name="Picture 2" descr="http://s3.amazonaws.com/stripgenerator/strip/12/45/86/00/00/full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2514600"/>
            <a:ext cx="6496050" cy="2571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595208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10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Reserved powers (any power not specifically given to the national government or prohibited to the states, belongs to the states) </a:t>
            </a:r>
          </a:p>
          <a:p>
            <a:r>
              <a:rPr lang="en-US" dirty="0" smtClean="0"/>
              <a:t>“States’ rights” amendment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63486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Freedom of religion, speech, press, assembly, and to petition the government</a:t>
            </a:r>
            <a:endParaRPr lang="en-US" dirty="0"/>
          </a:p>
        </p:txBody>
      </p:sp>
      <p:pic>
        <p:nvPicPr>
          <p:cNvPr id="1026" name="Picture 2" descr="http://endoftheamericandream.com/wp-content/uploads/2010/06/Freedom-Of-Speech-300x22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3124200"/>
            <a:ext cx="2857500" cy="21717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368521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Right to bear arms </a:t>
            </a:r>
            <a:endParaRPr lang="en-US" dirty="0"/>
          </a:p>
        </p:txBody>
      </p:sp>
      <p:pic>
        <p:nvPicPr>
          <p:cNvPr id="2050" name="Picture 2" descr="http://i31.photobucket.com/albums/c378/pnoysoljah/1_the_right_to_bear_arm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2133600"/>
            <a:ext cx="4953000" cy="44981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028823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No quartering troops</a:t>
            </a:r>
            <a:endParaRPr lang="en-US" dirty="0"/>
          </a:p>
        </p:txBody>
      </p:sp>
      <p:pic>
        <p:nvPicPr>
          <p:cNvPr id="3074" name="Picture 2" descr="http://img2.findthebest.com/sites/default/files/671/media/images/t2/Freedom_from_Quartering_Soldiers_5779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2743200"/>
            <a:ext cx="3524250" cy="2543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099141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No search and seizure without a warrant </a:t>
            </a:r>
            <a:endParaRPr lang="en-US" dirty="0"/>
          </a:p>
        </p:txBody>
      </p:sp>
      <p:sp>
        <p:nvSpPr>
          <p:cNvPr id="4" name="AutoShape 2" descr="data:image/jpeg;base64,/9j/4AAQSkZJRgABAQAAAQABAAD/2wCEAAkGBxQSEhUUExQWFhUUFRcUFhgYFxcVFxcXFxQXFxcXFBQYHCggGBwlHBQUITEiJSkrLi4uFx8zODMsNygtLisBCgoKDg0OFw8QGiwcHBwsLCwsLCwsLCwsLCwsNywsLCwsLCwsLCwsLCwsLCwsLCwsLCwsMjQsLCwsLDcrLCw3K//AABEIALMA7QMBIgACEQEDEQH/xAAcAAACAgMBAQAAAAAAAAAAAAADBAIFAAEGBwj/xABKEAABAwICBAgICQsFAQEAAAABAAIDBBESIQUxQVEGEyJhcYGRoRRSU5KxwdHSFSMyQlRik+HwJDNDY3KCoqOywvE0RHOD4tMW/8QAGQEBAQEBAQEAAAAAAAAAAAAAAQACAwQF/8QAIREBAQEAAgICAgMAAAAAAAAAAAERAhIhMQNBUWEiQkP/2gAMAwEAAhEDEQA/AOHkaQT0qcb9hKbqodqQIWX0fRlkxY7H1PG8b/WruF1xkb5Ajs2KhY7tHeEajqSzkk8k3LTuHircrxfN8fW7PSOkeDbpZXPEgaHWNiCSMrHaEWDgc350zj0NA9JKtKWtBGtOsnbbMrTkqYuCUI1ukP7wHoCK3gxTjWH+c71K0FewfOHQou0iw7R0KRePg7Tj9H2ud7UxHoKAH803rutjSrBa7hq3hR+GofKDt9K1oNN0fCPkxsH7rT0a0aOBg+Y3zWqudp2Lxxqss+GosuVuV2WLEG1tikXkno1exVY07Cfndy38PQ+N3FPaLFlc31dPdqCiASdue37lWO07FvPYVg07EdpA6PuR2iyrQDO9z6lENO0qrOnI9dyt/DjN/wCOZWxZVm2N29RIP4/HMq8afZqUfhuM+tPaDKeLvx2KBB6t3UkjpqPWCO0ehDdphlsyLdITOUWU28pOoFwoO0tHvGfOEs/STSNYJ5iB1WvuV2g61z9a/lEZ6x2BIVcptYHX6FaV7WOJINiesFV8UTcWZvtd0blXnOuRdbu0Sij4uO9+VJ3N+9bLrZXWOkxEuPV6goArja9XCdYkASbC9yrqnhwNAvznpOtL6NgsMR1nVzBNvesvT8fDJtNHNJ1UFsxnzpXROkMXJdrGo7xuPOrR1iFNSzlNirabKcjcTbb8+g/epTxEHNbpGBzg1xwg6zuQxzmzKd0VQF0YcRrvrcdmV7J9mi2+KzrufUn4nsAADrAZC1u3JGZKzxu5DzK9mjGjYwfulS8AaT8y/wCx6yU6+dp+cei1kISN2F1ui/enqgvAB9TzB7Vgoudv2Y9qMJG3ucZ/dI9Wal4QNjHdYPsR1q0AUZ8YeYPatijPj/wj2ohd+0OpbEoB1u7CnpVoYpT4/wDCFo0h8c9gRzMOfvQwbnWfNKutVqPgp8c9gWeDHxz2BHbr1E9RCln4vd96Oq0sKf657lhph4zu72Ju31e26wRO8X0q6rVbDETfFibnYZtN+fUiCmG93d7FY8VvA7/asbFfU2/WU4tVpo/rHu9ih8H3+cf4fYrV8Z8Q961xY1lrvxzJxKd2jPrHsb7EvJolp+cexpXQuw7n9iVmcNYDuyyoHOVGiwPndrQudnhwvcOjZbV/ldXWzWNwPUuZ0g/lE2sT6luxmZoJ9CPSwXIJ1awN9kKnZiPNrKsom2zOv0DcsPTw47dNYu3YFW12kjG7C2xPzid6lW1mAWHytv1R7VQOdc3Kj8vy54htgsb8+a6DR9TjbmeUO8b+lW/wY2+pado0LWOHDneNJTHHrOZzvtQaaG0rQc876tllYGlcL8nF0fjJaipHYgTlY3zz6lXi7cufGxd04AAuBrU4pmt15pBzjvFrbvvQxMXaiD1Ixw1burm7PWFr4RHR1n2rnZax/GcWxjpHYcVmgautEPhH0aT+H1J6jsvnVw1ZW6SgtqGtuQdevMn0lUwFT9Gl7gpMFUCLU0g3cpiuq7Lc6RH4/wAKPh9zqv0D7lWyR1jvlQvPTIxZHFWtPJhcCRr4xoT1HZbsqy75LXHoB9NlItkPzHa7WuqrBXeI4/8AcFB8FcfmH7UI6rstxA/Xgd1qEuJmbmuHPnbtAVUYa464if8AtCiGVvknbvzgT1XZYNrb5AO16s+7NFcJDkGPP7rlUw0taLkREHaeNAJzRDTVt/zWe/jQrF2MSvN+UDfcRbuWMmtYgkZ7EuaCsJuWNv8A8ufoWS0lYRymXt+tv3KxabdWuPzj2lRNWd6rzRVXkf5jbrRoaryJH/a3JWLViKpadVjn/HMqafjoi0SxloccIcHAi9r2yO5FxOuNfVt225tysWjT4SDn2rmdLR2cLbbq4lc69wbc2eWe8paqYDYuJ5PRZWoCkgsM/wAc6O2Nzr4RcgZZ95SFTVgajfPVY35kjUVUgIJGG+rnGsIx3vzSTIbl0PMdYvmTr2lCOhpPFS7a+S/yz1E5dCP4dNskd2px5teguKwNWErV1NtlDYbi5FuZTxKDigseEINAFgiOKEpJaCH5YfqwelwXRVlY2MtacRLgSA1peThtc5ahmFQcGW3qZj4sbG9rr+pXTzeqZzQv6rvaP7UstjSG6Kb7M+tT8NJ/RS+aB/cmltRKeGHyMvYz3lrw53kZf5fvp6yiMvSpYTNa7yEv8v31o1r/ACEv8v3064+1bBUMIGud5CXtj99a8Nd5CXtj99O2K31KWEvDX+Ql7Y/fWjWP8hJ2x++nnLLcykR8Mf5B/nR+8s8Nfq4h/nR+8n3DJQspYR8Kk8g/zo/aosrXY2MdEWY8ViXNdm1uLUOYFPFI6Qylpj+tc3zoXj0qVVvDRo4hrvFmjv1gj2KoV3w3bejefFfG7+YL/wBSpW6upSVOltIFhDRrKrJpr6zfry7E/wAIKUkCQC+HXZVEcxGbTbZkmMVj80Nzb681t0meevtKC5/TZQQfdmesbk1Cwltw5ljvcAesJeU3Fh35KLWFosovWHRFQcz71cTNvuSr4OZc9dsV9ghyOABJTj4+ZLyxq0Ah4IyQjvU3tsoE/wCUg3wQHxtSeeMdzlcNP5U7mgZ3yv8AdVVwHZcVDt8wb5rAf7lbQtvUT3J+RCzuefWtCHSViKY1viQsknU1LGC73BoJsL7TzDahP0lCGB/GNwE2BvrO4c6V02wNqKVzyAwPdcnVqFr9aqnRxl9PIxnFxcfISXG7S6zM77Acu9aGr9uk4bNPGNOP5Oes3tbpz71kukImuLXSAOaMRB1gWuT2Ljzo8yBgbljmqHMIyvZjCCOttlGqBcXSu1zU80gG4A4G9uEqwa7Klro5biN4cW67bL9IQvhaDHgMjQ6+GxNsxsuRZLcGnhzbCRry1rLgMwlmWouHyty5ut+VM3FmakER4bufnsf82ysOu0krGCQRF3xjhcN2kWOrLmPYgy6Uha7AXgOuGkbidhNrLmdIPcZZKkNJEc0YxX+SGWaRbbco0VVGw1DZGF5fM1zI8wXAkkEG3OCrBroXaUisSX5B/FnI/KPzbWz1bE2RbYuKiDo5XzWuyKos9pF7Y7jF0jeu4abgEajmEUytBIaYH5k7qiPvDh60/ZI6bdaNp3TQn+a0etRpbhbHio5x9S/mua71LmKd/Jb+yPQF2ml2YoJhvjeP4SuF0cbxs/ZCvpfZhyUl0dHmcDb9CaJzW75K0Y4sNGN53HV1o3FjDfEzovn2Kw0hok4y5m3WNSQdQyDWx3UL+hajFgZYFpwWPcW6wevJGdpAYWhrb2G3ekPYXNRDFknuJCx7LLi9CjnhskTFYW9Kuaz/ACqmoChVdUvDTmUlLU2da2WSYq4g5wJUXAbtS0FxwIb8Q8755D/SPUrOgF5qgjxox2Rg+tJcCW/krT4z5D2vPsT2iW8uoO+e3mxRhNEPjWObnUybLLKICCLr1gEbiLj0It8rG1rDKwsCNw60sFIEAISlruEojxkx5xS8UG4rXBF8Yyy1alCt4Q4S7DEHNErYQcVicTcRsLKFfoQyVD35YHxnb+kMbo9W7MG6C/QUng8LLDGJhLJmMsgNe2wC0z5EZpObjzFxDA5oDnfG6m31/JsTnqUIeEN2ROwC8kxiIxZtGKweMrlP+BubWvmIHFmIMve5xXbs6lVU3B1wZEcDeMbUY3HEL8VjxAX27cleF5W+mK3iIi8NxG4a0arkm3ous0RXcdE2S1ibhw14S02IUOEGj3zGIMOFokxvdcXFhlhB19CHoHR74RK15xNL8THXFzcZkgar2CPo/azYVtSwnq/HMssVFENVfwij/J3nxcDvNlYfUrVrTZJadb+TTf8AG49gv6lKiVsd43/sO/pK870T+ab0W716a2xA5x6QvNNHDC0jxXuHfZX0DLrdiG51zmiPQrKTZag4SjgqJKkC5gORSUmjoyfkp9zVEtUsensqMkCaoGaq6ecAFsjsIucMgzDbbJW+L9Yatt9aVqatzHljxheNnrG8Iss9tSymKqpzsNetVtTKtyT3ulZHqADzdAqnENNtx9CI7ah1A5Dv2T6CkOt4Gt/I4ug/1uTmi2ZSnfPJ3WHqQOC7cNLCPqA9ZufWi6Hk5DidbpZrDolI9SqT5aoOCnmhkoJbSWLipCwkODHOactbRf1d65lvCGS+K/I4jDbK3G8UXjruuuKpWcHYxG1mIm0nGXsMxbDhtsGHJMxmykNJ18zI4Wh5xiIzSHK9r5A94W9KaVfxpwyvaw07ZAGAO5RF9R2EnMq2q9Csle97zixMwNFhyLCwI3kZlCpNABhvxjnfEmHUByTfPXsB7k7BlU0ml5TgLpXi9OH/ABYB5eJwBItqNhfcjV2lpjT09n2keHvcWkWLWA69lzYZb1aUegGxkHjHG0LodQFw5zjfp5Xco0nBqNuDE8yNYwsa1wAHKeX4um7u5GxZVfU6acJaeQEljoQ+Rt8rBxa82trGZ6kCWokdSSTCaS8cpaLOyc0uYBfbkDkryg4OMjcwl7nhjZGBpDRyZL4hfrPais4NsbTvp8bsMjsV8rjNpsNnzQrYso+jIS2Nt3ufiAddxuRcDIc3tTIatChIMdnuAjFi0Ws/k2GLL0IrWobasltJR3hkBzux/e0p3ChyxktcN4OzmUiujnYoonb2MPa0LgKcYXytOyV4/iPsXfaEjvTQ/wDEzuaB6lw9bHaqqh+uJ7c/Wn8stSIYCkQVshCQIWnN1Zj8b1N7lCykhZZdTc1RLVJ6RwIoMXGTvzzLGX/jNuwdqq+GGiQIpLa6ezoz+rcCQ08wwvHQAus4PVUUVNE0uGLCTgHKeTiN7MbmVzfDzSdonsyEk+QbcEsYBhGK37xPO6y9HOTq4y/ycXSy3bdSdLuS0Qwi2xSL1wx3TMyXr5bMf0EdyjK5KVsnxbuhWB3+gpCIIh+rb6ExoB3xAPjOkPbI4pDRj7RR8zG+gIdFSzRtDWzNDRew4oHn8ZNK7kqgDh/GexFBVKKSbM8e0k74h3cpMcTN5Zv2I99ZKxB/GaIPxkq0QT+Wb9iPeUo4pvLt+yHvKB83uiBpVa6imJvx7b/8TfeReImH6duwfmQdZtsconLFSakvA5z/ALgfYs95TioJyf8AUfyWe1CWcMZReKKhS6Kn+kn7JntTrdETH/cu6oo0EoYis4n8XTL9CS/SpOpkQ/tQZdDSfSpuyL3FIMlvjt84e1aY5hyDm55CzgbnqOaEODf66XqbB/8AJTboCxvx817/AKnX9lknwvIHBuEmli5gW+a9zfUuK0vTEV1SDtLX9RYz2r03Rej2xMDGlxAxG7syS5xcb2A2uK4zhXTgV7/rQMPYcP8AaqX2LPTmJmWQinqqLNJFqhQythbDVvCoIIscBKlHDdWcNLkoq7w+XP4x+evlEX6c0o453O3Xf2rbna1CRdGWnncol2xRJQ+MshC8STzIWkacFjg3XbLpUHTHeUEuUj8XCeVrQ3iByQB8s7BbciDhXP5BvnO9iqS5aL0jV8zhZUfR2+c5GZwoqfozfOcufZKm45UUrdvCyo+jt853sR2cL5h/tf4zb+lVEbkZhWdPlat4YTfROyQ+4mouF8u2kP2n/hVMTU9DCrT5WEfCyTbSP+0/8I8XCma/Jozfnk9jUGGC9lZ0NHfYs2mSmaXhRVZfkbfPcnv/ANNVbKNvnlMUdNYak22n5kdv0cVTuFFV9Db57vYlZeE1XspYx0ucfWFfupEGWhV2n4WKF3Cart/pY778TvRiSknCat8hCOa7vfXRSUfcqvSFLbNXb9LFY7hXWj9FAOpx/vVXUVc00/HTcWCI8ADARtOu5O0lHq32Kr3SrWhKpSEqYlkSz1JqNuafipxZJRusm4qgKB+kpQriKmFlT0lQrWKpFlmtRwzxrQHHNFchPK6uYb0IoqG4XKUG5DcVNxQ3FQQc5Ca+6k8qN1AQORGyJcOUgUGVZQPunoQfvVRSPV5RZ5daxWofp4yrSmgyOWz1hBpGalbU8JBsdtx947FmtRulp1e0UOpLU0KuaWHas1qGIIk4yFap2JtjVSK0DiFAwpuyzCtYNV8kORsqDS7SGm66yRuSp9I0WIFHpS680rTmlDEV19ToPMqvqdGEDUmVObkaoiC6tXUOax1NhGpOhTyRoRbdWFQoQRX2JA1BGTZW/EpekjAR3S2Q1HGnWfx0ITlgFiecrCurALghoryglAQKE5FUJCkFyM+lRKIUNygxaxLS0UIaOWyt9HV7dRIB51QLYKK1K9L0bKHWsQeu/oXQ0jPuXjUE7mm7SQeZdNo7hRUwEcYMTT4wtlzOG1ZvFuco9YpolaQRZLneDXCGCqsGPAf4jiA7qG3qXVQN1LnY2PEO1FaoRhEWoy3dZZYthIasgSxI5USLqEV8tOFXVVGDsV4WZ5bUrUx3RY25eopRdI1dJkcrq8q6Y3yCnBR3QnDS6OJzspxUBC7aaiACrKmnCdGOcmFlWzzZq/rqa6o6ikN9SU5onM9SwbVtYurAUiWaclpYoNlCcsWIAbkNxWLEhFRKxYgo3U1ixCXnB+MYXOtyr2v1KOm5DZg2WJ68lixd/wDJj+5GkncwhzSQ5puCNYPMvoPgpVPlpYnyHE9zMzYZ9ixYvLyd+PqrxqmsWKibW2LSxKZZRW1ikghyLFiKYUe0XUo2hYsWSXrAqSXWsWKKDmDuVXPC2+pYsUH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4" descr="data:image/jpeg;base64,/9j/4AAQSkZJRgABAQAAAQABAAD/2wCEAAkGBxQSEhUUExQWFhUUFRcUFhgYFxcVFxcXFxQXFxcXFBQYHCggGBwlHBQUITEiJSkrLi4uFx8zODMsNygtLisBCgoKDg0OFw8QGiwcHBwsLCwsLCwsLCwsLCwsNywsLCwsLCwsLCwsLCwsLCwsLCwsLCwsMjQsLCwsLDcrLCw3K//AABEIALMA7QMBIgACEQEDEQH/xAAcAAACAgMBAQAAAAAAAAAAAAADBAIFAAEGBwj/xABKEAABAwICBAgICQsFAQEAAAABAAIDBBESIQUxQVEGEyJhcYGRoRRSU5KxwdHSFSMyQlRik+HwJDNDY3KCoqOywvE0RHOD4tMW/8QAGQEBAQEBAQEAAAAAAAAAAAAAAQACAwQF/8QAIREBAQEAAgICAgMAAAAAAAAAAAERAhIhMQNBUWEiQkP/2gAMAwEAAhEDEQA/AOHkaQT0qcb9hKbqodqQIWX0fRlkxY7H1PG8b/WruF1xkb5Ajs2KhY7tHeEajqSzkk8k3LTuHircrxfN8fW7PSOkeDbpZXPEgaHWNiCSMrHaEWDgc350zj0NA9JKtKWtBGtOsnbbMrTkqYuCUI1ukP7wHoCK3gxTjWH+c71K0FewfOHQou0iw7R0KRePg7Tj9H2ud7UxHoKAH803rutjSrBa7hq3hR+GofKDt9K1oNN0fCPkxsH7rT0a0aOBg+Y3zWqudp2Lxxqss+GosuVuV2WLEG1tikXkno1exVY07Cfndy38PQ+N3FPaLFlc31dPdqCiASdue37lWO07FvPYVg07EdpA6PuR2iyrQDO9z6lENO0qrOnI9dyt/DjN/wCOZWxZVm2N29RIP4/HMq8afZqUfhuM+tPaDKeLvx2KBB6t3UkjpqPWCO0ehDdphlsyLdITOUWU28pOoFwoO0tHvGfOEs/STSNYJ5iB1WvuV2g61z9a/lEZ6x2BIVcptYHX6FaV7WOJINiesFV8UTcWZvtd0blXnOuRdbu0Sij4uO9+VJ3N+9bLrZXWOkxEuPV6goArja9XCdYkASbC9yrqnhwNAvznpOtL6NgsMR1nVzBNvesvT8fDJtNHNJ1UFsxnzpXROkMXJdrGo7xuPOrR1iFNSzlNirabKcjcTbb8+g/epTxEHNbpGBzg1xwg6zuQxzmzKd0VQF0YcRrvrcdmV7J9mi2+KzrufUn4nsAADrAZC1u3JGZKzxu5DzK9mjGjYwfulS8AaT8y/wCx6yU6+dp+cei1kISN2F1ui/enqgvAB9TzB7Vgoudv2Y9qMJG3ucZ/dI9Wal4QNjHdYPsR1q0AUZ8YeYPatijPj/wj2ohd+0OpbEoB1u7CnpVoYpT4/wDCFo0h8c9gRzMOfvQwbnWfNKutVqPgp8c9gWeDHxz2BHbr1E9RCln4vd96Oq0sKf657lhph4zu72Ju31e26wRO8X0q6rVbDETfFibnYZtN+fUiCmG93d7FY8VvA7/asbFfU2/WU4tVpo/rHu9ih8H3+cf4fYrV8Z8Q961xY1lrvxzJxKd2jPrHsb7EvJolp+cexpXQuw7n9iVmcNYDuyyoHOVGiwPndrQudnhwvcOjZbV/ldXWzWNwPUuZ0g/lE2sT6luxmZoJ9CPSwXIJ1awN9kKnZiPNrKsom2zOv0DcsPTw47dNYu3YFW12kjG7C2xPzid6lW1mAWHytv1R7VQOdc3Kj8vy54htgsb8+a6DR9TjbmeUO8b+lW/wY2+pado0LWOHDneNJTHHrOZzvtQaaG0rQc876tllYGlcL8nF0fjJaipHYgTlY3zz6lXi7cufGxd04AAuBrU4pmt15pBzjvFrbvvQxMXaiD1Ixw1burm7PWFr4RHR1n2rnZax/GcWxjpHYcVmgautEPhH0aT+H1J6jsvnVw1ZW6SgtqGtuQdevMn0lUwFT9Gl7gpMFUCLU0g3cpiuq7Lc6RH4/wAKPh9zqv0D7lWyR1jvlQvPTIxZHFWtPJhcCRr4xoT1HZbsqy75LXHoB9NlItkPzHa7WuqrBXeI4/8AcFB8FcfmH7UI6rstxA/Xgd1qEuJmbmuHPnbtAVUYa464if8AtCiGVvknbvzgT1XZYNrb5AO16s+7NFcJDkGPP7rlUw0taLkREHaeNAJzRDTVt/zWe/jQrF2MSvN+UDfcRbuWMmtYgkZ7EuaCsJuWNv8A8ufoWS0lYRymXt+tv3KxabdWuPzj2lRNWd6rzRVXkf5jbrRoaryJH/a3JWLViKpadVjn/HMqafjoi0SxloccIcHAi9r2yO5FxOuNfVt225tysWjT4SDn2rmdLR2cLbbq4lc69wbc2eWe8paqYDYuJ5PRZWoCkgsM/wAc6O2Nzr4RcgZZ95SFTVgajfPVY35kjUVUgIJGG+rnGsIx3vzSTIbl0PMdYvmTr2lCOhpPFS7a+S/yz1E5dCP4dNskd2px5teguKwNWErV1NtlDYbi5FuZTxKDigseEINAFgiOKEpJaCH5YfqwelwXRVlY2MtacRLgSA1peThtc5ahmFQcGW3qZj4sbG9rr+pXTzeqZzQv6rvaP7UstjSG6Kb7M+tT8NJ/RS+aB/cmltRKeGHyMvYz3lrw53kZf5fvp6yiMvSpYTNa7yEv8v31o1r/ACEv8v3064+1bBUMIGud5CXtj99a8Nd5CXtj99O2K31KWEvDX+Ql7Y/fWjWP8hJ2x++nnLLcykR8Mf5B/nR+8s8Nfq4h/nR+8n3DJQspYR8Kk8g/zo/aosrXY2MdEWY8ViXNdm1uLUOYFPFI6Qylpj+tc3zoXj0qVVvDRo4hrvFmjv1gj2KoV3w3bejefFfG7+YL/wBSpW6upSVOltIFhDRrKrJpr6zfry7E/wAIKUkCQC+HXZVEcxGbTbZkmMVj80Nzb681t0meevtKC5/TZQQfdmesbk1Cwltw5ljvcAesJeU3Fh35KLWFosovWHRFQcz71cTNvuSr4OZc9dsV9ghyOABJTj4+ZLyxq0Ah4IyQjvU3tsoE/wCUg3wQHxtSeeMdzlcNP5U7mgZ3yv8AdVVwHZcVDt8wb5rAf7lbQtvUT3J+RCzuefWtCHSViKY1viQsknU1LGC73BoJsL7TzDahP0lCGB/GNwE2BvrO4c6V02wNqKVzyAwPdcnVqFr9aqnRxl9PIxnFxcfISXG7S6zM77Acu9aGr9uk4bNPGNOP5Oes3tbpz71kukImuLXSAOaMRB1gWuT2Ljzo8yBgbljmqHMIyvZjCCOttlGqBcXSu1zU80gG4A4G9uEqwa7Klro5biN4cW67bL9IQvhaDHgMjQ6+GxNsxsuRZLcGnhzbCRry1rLgMwlmWouHyty5ut+VM3FmakER4bufnsf82ysOu0krGCQRF3xjhcN2kWOrLmPYgy6Uha7AXgOuGkbidhNrLmdIPcZZKkNJEc0YxX+SGWaRbbco0VVGw1DZGF5fM1zI8wXAkkEG3OCrBroXaUisSX5B/FnI/KPzbWz1bE2RbYuKiDo5XzWuyKos9pF7Y7jF0jeu4abgEajmEUytBIaYH5k7qiPvDh60/ZI6bdaNp3TQn+a0etRpbhbHio5x9S/mua71LmKd/Jb+yPQF2ml2YoJhvjeP4SuF0cbxs/ZCvpfZhyUl0dHmcDb9CaJzW75K0Y4sNGN53HV1o3FjDfEzovn2Kw0hok4y5m3WNSQdQyDWx3UL+hajFgZYFpwWPcW6wevJGdpAYWhrb2G3ekPYXNRDFknuJCx7LLi9CjnhskTFYW9Kuaz/ACqmoChVdUvDTmUlLU2da2WSYq4g5wJUXAbtS0FxwIb8Q8755D/SPUrOgF5qgjxox2Rg+tJcCW/krT4z5D2vPsT2iW8uoO+e3mxRhNEPjWObnUybLLKICCLr1gEbiLj0It8rG1rDKwsCNw60sFIEAISlruEojxkx5xS8UG4rXBF8Yyy1alCt4Q4S7DEHNErYQcVicTcRsLKFfoQyVD35YHxnb+kMbo9W7MG6C/QUng8LLDGJhLJmMsgNe2wC0z5EZpObjzFxDA5oDnfG6m31/JsTnqUIeEN2ROwC8kxiIxZtGKweMrlP+BubWvmIHFmIMve5xXbs6lVU3B1wZEcDeMbUY3HEL8VjxAX27cleF5W+mK3iIi8NxG4a0arkm3ous0RXcdE2S1ibhw14S02IUOEGj3zGIMOFokxvdcXFhlhB19CHoHR74RK15xNL8THXFzcZkgar2CPo/azYVtSwnq/HMssVFENVfwij/J3nxcDvNlYfUrVrTZJadb+TTf8AG49gv6lKiVsd43/sO/pK870T+ab0W716a2xA5x6QvNNHDC0jxXuHfZX0DLrdiG51zmiPQrKTZag4SjgqJKkC5gORSUmjoyfkp9zVEtUsensqMkCaoGaq6ecAFsjsIucMgzDbbJW+L9Yatt9aVqatzHljxheNnrG8Iss9tSymKqpzsNetVtTKtyT3ulZHqADzdAqnENNtx9CI7ah1A5Dv2T6CkOt4Gt/I4ug/1uTmi2ZSnfPJ3WHqQOC7cNLCPqA9ZufWi6Hk5DidbpZrDolI9SqT5aoOCnmhkoJbSWLipCwkODHOactbRf1d65lvCGS+K/I4jDbK3G8UXjruuuKpWcHYxG1mIm0nGXsMxbDhtsGHJMxmykNJ18zI4Wh5xiIzSHK9r5A94W9KaVfxpwyvaw07ZAGAO5RF9R2EnMq2q9Csle97zixMwNFhyLCwI3kZlCpNABhvxjnfEmHUByTfPXsB7k7BlU0ml5TgLpXi9OH/ABYB5eJwBItqNhfcjV2lpjT09n2keHvcWkWLWA69lzYZb1aUegGxkHjHG0LodQFw5zjfp5Xco0nBqNuDE8yNYwsa1wAHKeX4um7u5GxZVfU6acJaeQEljoQ+Rt8rBxa82trGZ6kCWokdSSTCaS8cpaLOyc0uYBfbkDkryg4OMjcwl7nhjZGBpDRyZL4hfrPais4NsbTvp8bsMjsV8rjNpsNnzQrYso+jIS2Nt3ufiAddxuRcDIc3tTIatChIMdnuAjFi0Ws/k2GLL0IrWobasltJR3hkBzux/e0p3ChyxktcN4OzmUiujnYoonb2MPa0LgKcYXytOyV4/iPsXfaEjvTQ/wDEzuaB6lw9bHaqqh+uJ7c/Wn8stSIYCkQVshCQIWnN1Zj8b1N7lCykhZZdTc1RLVJ6RwIoMXGTvzzLGX/jNuwdqq+GGiQIpLa6ezoz+rcCQ08wwvHQAus4PVUUVNE0uGLCTgHKeTiN7MbmVzfDzSdonsyEk+QbcEsYBhGK37xPO6y9HOTq4y/ycXSy3bdSdLuS0Qwi2xSL1wx3TMyXr5bMf0EdyjK5KVsnxbuhWB3+gpCIIh+rb6ExoB3xAPjOkPbI4pDRj7RR8zG+gIdFSzRtDWzNDRew4oHn8ZNK7kqgDh/GexFBVKKSbM8e0k74h3cpMcTN5Zv2I99ZKxB/GaIPxkq0QT+Wb9iPeUo4pvLt+yHvKB83uiBpVa6imJvx7b/8TfeReImH6duwfmQdZtsconLFSakvA5z/ALgfYs95TioJyf8AUfyWe1CWcMZReKKhS6Kn+kn7JntTrdETH/cu6oo0EoYis4n8XTL9CS/SpOpkQ/tQZdDSfSpuyL3FIMlvjt84e1aY5hyDm55CzgbnqOaEODf66XqbB/8AJTboCxvx817/AKnX9lknwvIHBuEmli5gW+a9zfUuK0vTEV1SDtLX9RYz2r03Rej2xMDGlxAxG7syS5xcb2A2uK4zhXTgV7/rQMPYcP8AaqX2LPTmJmWQinqqLNJFqhQythbDVvCoIIscBKlHDdWcNLkoq7w+XP4x+evlEX6c0o453O3Xf2rbna1CRdGWnncol2xRJQ+MshC8STzIWkacFjg3XbLpUHTHeUEuUj8XCeVrQ3iByQB8s7BbciDhXP5BvnO9iqS5aL0jV8zhZUfR2+c5GZwoqfozfOcufZKm45UUrdvCyo+jt853sR2cL5h/tf4zb+lVEbkZhWdPlat4YTfROyQ+4mouF8u2kP2n/hVMTU9DCrT5WEfCyTbSP+0/8I8XCma/Jozfnk9jUGGC9lZ0NHfYs2mSmaXhRVZfkbfPcnv/ANNVbKNvnlMUdNYak22n5kdv0cVTuFFV9Db57vYlZeE1XspYx0ucfWFfupEGWhV2n4WKF3Cart/pY778TvRiSknCat8hCOa7vfXRSUfcqvSFLbNXb9LFY7hXWj9FAOpx/vVXUVc00/HTcWCI8ADARtOu5O0lHq32Kr3SrWhKpSEqYlkSz1JqNuafipxZJRusm4qgKB+kpQriKmFlT0lQrWKpFlmtRwzxrQHHNFchPK6uYb0IoqG4XKUG5DcVNxQ3FQQc5Ca+6k8qN1AQORGyJcOUgUGVZQPunoQfvVRSPV5RZ5daxWofp4yrSmgyOWz1hBpGalbU8JBsdtx947FmtRulp1e0UOpLU0KuaWHas1qGIIk4yFap2JtjVSK0DiFAwpuyzCtYNV8kORsqDS7SGm66yRuSp9I0WIFHpS680rTmlDEV19ToPMqvqdGEDUmVObkaoiC6tXUOax1NhGpOhTyRoRbdWFQoQRX2JA1BGTZW/EpekjAR3S2Q1HGnWfx0ITlgFiecrCurALghoryglAQKE5FUJCkFyM+lRKIUNygxaxLS0UIaOWyt9HV7dRIB51QLYKK1K9L0bKHWsQeu/oXQ0jPuXjUE7mm7SQeZdNo7hRUwEcYMTT4wtlzOG1ZvFuco9YpolaQRZLneDXCGCqsGPAf4jiA7qG3qXVQN1LnY2PEO1FaoRhEWoy3dZZYthIasgSxI5USLqEV8tOFXVVGDsV4WZ5bUrUx3RY25eopRdI1dJkcrq8q6Y3yCnBR3QnDS6OJzspxUBC7aaiACrKmnCdGOcmFlWzzZq/rqa6o6ikN9SU5onM9SwbVtYurAUiWaclpYoNlCcsWIAbkNxWLEhFRKxYgo3U1ixCXnB+MYXOtyr2v1KOm5DZg2WJ68lixd/wDJj+5GkncwhzSQ5puCNYPMvoPgpVPlpYnyHE9zMzYZ9ixYvLyd+PqrxqmsWKibW2LSxKZZRW1ikghyLFiKYUe0XUo2hYsWSXrAqSXWsWKKDmDuVXPC2+pYsUH/2Q==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6" descr="data:image/jpeg;base64,/9j/4AAQSkZJRgABAQAAAQABAAD/2wCEAAkGBxQSEhUUExQWFhUUFRcUFhgYFxcVFxcXFxQXFxcXFBQYHCggGBwlHBQUITEiJSkrLi4uFx8zODMsNygtLisBCgoKDg0OFw8QGiwcHBwsLCwsLCwsLCwsLCwsNywsLCwsLCwsLCwsLCwsLCwsLCwsLCwsMjQsLCwsLDcrLCw3K//AABEIALMA7QMBIgACEQEDEQH/xAAcAAACAgMBAQAAAAAAAAAAAAADBAIFAAEGBwj/xABKEAABAwICBAgICQsFAQEAAAABAAIDBBESIQUxQVEGEyJhcYGRoRRSU5KxwdHSFSMyQlRik+HwJDNDY3KCoqOywvE0RHOD4tMW/8QAGQEBAQEBAQEAAAAAAAAAAAAAAQACAwQF/8QAIREBAQEAAgICAgMAAAAAAAAAAAERAhIhMQNBUWEiQkP/2gAMAwEAAhEDEQA/AOHkaQT0qcb9hKbqodqQIWX0fRlkxY7H1PG8b/WruF1xkb5Ajs2KhY7tHeEajqSzkk8k3LTuHircrxfN8fW7PSOkeDbpZXPEgaHWNiCSMrHaEWDgc350zj0NA9JKtKWtBGtOsnbbMrTkqYuCUI1ukP7wHoCK3gxTjWH+c71K0FewfOHQou0iw7R0KRePg7Tj9H2ud7UxHoKAH803rutjSrBa7hq3hR+GofKDt9K1oNN0fCPkxsH7rT0a0aOBg+Y3zWqudp2Lxxqss+GosuVuV2WLEG1tikXkno1exVY07Cfndy38PQ+N3FPaLFlc31dPdqCiASdue37lWO07FvPYVg07EdpA6PuR2iyrQDO9z6lENO0qrOnI9dyt/DjN/wCOZWxZVm2N29RIP4/HMq8afZqUfhuM+tPaDKeLvx2KBB6t3UkjpqPWCO0ehDdphlsyLdITOUWU28pOoFwoO0tHvGfOEs/STSNYJ5iB1WvuV2g61z9a/lEZ6x2BIVcptYHX6FaV7WOJINiesFV8UTcWZvtd0blXnOuRdbu0Sij4uO9+VJ3N+9bLrZXWOkxEuPV6goArja9XCdYkASbC9yrqnhwNAvznpOtL6NgsMR1nVzBNvesvT8fDJtNHNJ1UFsxnzpXROkMXJdrGo7xuPOrR1iFNSzlNirabKcjcTbb8+g/epTxEHNbpGBzg1xwg6zuQxzmzKd0VQF0YcRrvrcdmV7J9mi2+KzrufUn4nsAADrAZC1u3JGZKzxu5DzK9mjGjYwfulS8AaT8y/wCx6yU6+dp+cei1kISN2F1ui/enqgvAB9TzB7Vgoudv2Y9qMJG3ucZ/dI9Wal4QNjHdYPsR1q0AUZ8YeYPatijPj/wj2ohd+0OpbEoB1u7CnpVoYpT4/wDCFo0h8c9gRzMOfvQwbnWfNKutVqPgp8c9gWeDHxz2BHbr1E9RCln4vd96Oq0sKf657lhph4zu72Ju31e26wRO8X0q6rVbDETfFibnYZtN+fUiCmG93d7FY8VvA7/asbFfU2/WU4tVpo/rHu9ih8H3+cf4fYrV8Z8Q961xY1lrvxzJxKd2jPrHsb7EvJolp+cexpXQuw7n9iVmcNYDuyyoHOVGiwPndrQudnhwvcOjZbV/ldXWzWNwPUuZ0g/lE2sT6luxmZoJ9CPSwXIJ1awN9kKnZiPNrKsom2zOv0DcsPTw47dNYu3YFW12kjG7C2xPzid6lW1mAWHytv1R7VQOdc3Kj8vy54htgsb8+a6DR9TjbmeUO8b+lW/wY2+pado0LWOHDneNJTHHrOZzvtQaaG0rQc876tllYGlcL8nF0fjJaipHYgTlY3zz6lXi7cufGxd04AAuBrU4pmt15pBzjvFrbvvQxMXaiD1Ixw1burm7PWFr4RHR1n2rnZax/GcWxjpHYcVmgautEPhH0aT+H1J6jsvnVw1ZW6SgtqGtuQdevMn0lUwFT9Gl7gpMFUCLU0g3cpiuq7Lc6RH4/wAKPh9zqv0D7lWyR1jvlQvPTIxZHFWtPJhcCRr4xoT1HZbsqy75LXHoB9NlItkPzHa7WuqrBXeI4/8AcFB8FcfmH7UI6rstxA/Xgd1qEuJmbmuHPnbtAVUYa464if8AtCiGVvknbvzgT1XZYNrb5AO16s+7NFcJDkGPP7rlUw0taLkREHaeNAJzRDTVt/zWe/jQrF2MSvN+UDfcRbuWMmtYgkZ7EuaCsJuWNv8A8ufoWS0lYRymXt+tv3KxabdWuPzj2lRNWd6rzRVXkf5jbrRoaryJH/a3JWLViKpadVjn/HMqafjoi0SxloccIcHAi9r2yO5FxOuNfVt225tysWjT4SDn2rmdLR2cLbbq4lc69wbc2eWe8paqYDYuJ5PRZWoCkgsM/wAc6O2Nzr4RcgZZ95SFTVgajfPVY35kjUVUgIJGG+rnGsIx3vzSTIbl0PMdYvmTr2lCOhpPFS7a+S/yz1E5dCP4dNskd2px5teguKwNWErV1NtlDYbi5FuZTxKDigseEINAFgiOKEpJaCH5YfqwelwXRVlY2MtacRLgSA1peThtc5ahmFQcGW3qZj4sbG9rr+pXTzeqZzQv6rvaP7UstjSG6Kb7M+tT8NJ/RS+aB/cmltRKeGHyMvYz3lrw53kZf5fvp6yiMvSpYTNa7yEv8v31o1r/ACEv8v3064+1bBUMIGud5CXtj99a8Nd5CXtj99O2K31KWEvDX+Ql7Y/fWjWP8hJ2x++nnLLcykR8Mf5B/nR+8s8Nfq4h/nR+8n3DJQspYR8Kk8g/zo/aosrXY2MdEWY8ViXNdm1uLUOYFPFI6Qylpj+tc3zoXj0qVVvDRo4hrvFmjv1gj2KoV3w3bejefFfG7+YL/wBSpW6upSVOltIFhDRrKrJpr6zfry7E/wAIKUkCQC+HXZVEcxGbTbZkmMVj80Nzb681t0meevtKC5/TZQQfdmesbk1Cwltw5ljvcAesJeU3Fh35KLWFosovWHRFQcz71cTNvuSr4OZc9dsV9ghyOABJTj4+ZLyxq0Ah4IyQjvU3tsoE/wCUg3wQHxtSeeMdzlcNP5U7mgZ3yv8AdVVwHZcVDt8wb5rAf7lbQtvUT3J+RCzuefWtCHSViKY1viQsknU1LGC73BoJsL7TzDahP0lCGB/GNwE2BvrO4c6V02wNqKVzyAwPdcnVqFr9aqnRxl9PIxnFxcfISXG7S6zM77Acu9aGr9uk4bNPGNOP5Oes3tbpz71kukImuLXSAOaMRB1gWuT2Ljzo8yBgbljmqHMIyvZjCCOttlGqBcXSu1zU80gG4A4G9uEqwa7Klro5biN4cW67bL9IQvhaDHgMjQ6+GxNsxsuRZLcGnhzbCRry1rLgMwlmWouHyty5ut+VM3FmakER4bufnsf82ysOu0krGCQRF3xjhcN2kWOrLmPYgy6Uha7AXgOuGkbidhNrLmdIPcZZKkNJEc0YxX+SGWaRbbco0VVGw1DZGF5fM1zI8wXAkkEG3OCrBroXaUisSX5B/FnI/KPzbWz1bE2RbYuKiDo5XzWuyKos9pF7Y7jF0jeu4abgEajmEUytBIaYH5k7qiPvDh60/ZI6bdaNp3TQn+a0etRpbhbHio5x9S/mua71LmKd/Jb+yPQF2ml2YoJhvjeP4SuF0cbxs/ZCvpfZhyUl0dHmcDb9CaJzW75K0Y4sNGN53HV1o3FjDfEzovn2Kw0hok4y5m3WNSQdQyDWx3UL+hajFgZYFpwWPcW6wevJGdpAYWhrb2G3ekPYXNRDFknuJCx7LLi9CjnhskTFYW9Kuaz/ACqmoChVdUvDTmUlLU2da2WSYq4g5wJUXAbtS0FxwIb8Q8755D/SPUrOgF5qgjxox2Rg+tJcCW/krT4z5D2vPsT2iW8uoO+e3mxRhNEPjWObnUybLLKICCLr1gEbiLj0It8rG1rDKwsCNw60sFIEAISlruEojxkx5xS8UG4rXBF8Yyy1alCt4Q4S7DEHNErYQcVicTcRsLKFfoQyVD35YHxnb+kMbo9W7MG6C/QUng8LLDGJhLJmMsgNe2wC0z5EZpObjzFxDA5oDnfG6m31/JsTnqUIeEN2ROwC8kxiIxZtGKweMrlP+BubWvmIHFmIMve5xXbs6lVU3B1wZEcDeMbUY3HEL8VjxAX27cleF5W+mK3iIi8NxG4a0arkm3ous0RXcdE2S1ibhw14S02IUOEGj3zGIMOFokxvdcXFhlhB19CHoHR74RK15xNL8THXFzcZkgar2CPo/azYVtSwnq/HMssVFENVfwij/J3nxcDvNlYfUrVrTZJadb+TTf8AG49gv6lKiVsd43/sO/pK870T+ab0W716a2xA5x6QvNNHDC0jxXuHfZX0DLrdiG51zmiPQrKTZag4SjgqJKkC5gORSUmjoyfkp9zVEtUsensqMkCaoGaq6ecAFsjsIucMgzDbbJW+L9Yatt9aVqatzHljxheNnrG8Iss9tSymKqpzsNetVtTKtyT3ulZHqADzdAqnENNtx9CI7ah1A5Dv2T6CkOt4Gt/I4ug/1uTmi2ZSnfPJ3WHqQOC7cNLCPqA9ZufWi6Hk5DidbpZrDolI9SqT5aoOCnmhkoJbSWLipCwkODHOactbRf1d65lvCGS+K/I4jDbK3G8UXjruuuKpWcHYxG1mIm0nGXsMxbDhtsGHJMxmykNJ18zI4Wh5xiIzSHK9r5A94W9KaVfxpwyvaw07ZAGAO5RF9R2EnMq2q9Csle97zixMwNFhyLCwI3kZlCpNABhvxjnfEmHUByTfPXsB7k7BlU0ml5TgLpXi9OH/ABYB5eJwBItqNhfcjV2lpjT09n2keHvcWkWLWA69lzYZb1aUegGxkHjHG0LodQFw5zjfp5Xco0nBqNuDE8yNYwsa1wAHKeX4um7u5GxZVfU6acJaeQEljoQ+Rt8rBxa82trGZ6kCWokdSSTCaS8cpaLOyc0uYBfbkDkryg4OMjcwl7nhjZGBpDRyZL4hfrPais4NsbTvp8bsMjsV8rjNpsNnzQrYso+jIS2Nt3ufiAddxuRcDIc3tTIatChIMdnuAjFi0Ws/k2GLL0IrWobasltJR3hkBzux/e0p3ChyxktcN4OzmUiujnYoonb2MPa0LgKcYXytOyV4/iPsXfaEjvTQ/wDEzuaB6lw9bHaqqh+uJ7c/Wn8stSIYCkQVshCQIWnN1Zj8b1N7lCykhZZdTc1RLVJ6RwIoMXGTvzzLGX/jNuwdqq+GGiQIpLa6ezoz+rcCQ08wwvHQAus4PVUUVNE0uGLCTgHKeTiN7MbmVzfDzSdonsyEk+QbcEsYBhGK37xPO6y9HOTq4y/ycXSy3bdSdLuS0Qwi2xSL1wx3TMyXr5bMf0EdyjK5KVsnxbuhWB3+gpCIIh+rb6ExoB3xAPjOkPbI4pDRj7RR8zG+gIdFSzRtDWzNDRew4oHn8ZNK7kqgDh/GexFBVKKSbM8e0k74h3cpMcTN5Zv2I99ZKxB/GaIPxkq0QT+Wb9iPeUo4pvLt+yHvKB83uiBpVa6imJvx7b/8TfeReImH6duwfmQdZtsconLFSakvA5z/ALgfYs95TioJyf8AUfyWe1CWcMZReKKhS6Kn+kn7JntTrdETH/cu6oo0EoYis4n8XTL9CS/SpOpkQ/tQZdDSfSpuyL3FIMlvjt84e1aY5hyDm55CzgbnqOaEODf66XqbB/8AJTboCxvx817/AKnX9lknwvIHBuEmli5gW+a9zfUuK0vTEV1SDtLX9RYz2r03Rej2xMDGlxAxG7syS5xcb2A2uK4zhXTgV7/rQMPYcP8AaqX2LPTmJmWQinqqLNJFqhQythbDVvCoIIscBKlHDdWcNLkoq7w+XP4x+evlEX6c0o453O3Xf2rbna1CRdGWnncol2xRJQ+MshC8STzIWkacFjg3XbLpUHTHeUEuUj8XCeVrQ3iByQB8s7BbciDhXP5BvnO9iqS5aL0jV8zhZUfR2+c5GZwoqfozfOcufZKm45UUrdvCyo+jt853sR2cL5h/tf4zb+lVEbkZhWdPlat4YTfROyQ+4mouF8u2kP2n/hVMTU9DCrT5WEfCyTbSP+0/8I8XCma/Jozfnk9jUGGC9lZ0NHfYs2mSmaXhRVZfkbfPcnv/ANNVbKNvnlMUdNYak22n5kdv0cVTuFFV9Db57vYlZeE1XspYx0ucfWFfupEGWhV2n4WKF3Cart/pY778TvRiSknCat8hCOa7vfXRSUfcqvSFLbNXb9LFY7hXWj9FAOpx/vVXUVc00/HTcWCI8ADARtOu5O0lHq32Kr3SrWhKpSEqYlkSz1JqNuafipxZJRusm4qgKB+kpQriKmFlT0lQrWKpFlmtRwzxrQHHNFchPK6uYb0IoqG4XKUG5DcVNxQ3FQQc5Ca+6k8qN1AQORGyJcOUgUGVZQPunoQfvVRSPV5RZ5daxWofp4yrSmgyOWz1hBpGalbU8JBsdtx947FmtRulp1e0UOpLU0KuaWHas1qGIIk4yFap2JtjVSK0DiFAwpuyzCtYNV8kORsqDS7SGm66yRuSp9I0WIFHpS680rTmlDEV19ToPMqvqdGEDUmVObkaoiC6tXUOax1NhGpOhTyRoRbdWFQoQRX2JA1BGTZW/EpekjAR3S2Q1HGnWfx0ITlgFiecrCurALghoryglAQKE5FUJCkFyM+lRKIUNygxaxLS0UIaOWyt9HV7dRIB51QLYKK1K9L0bKHWsQeu/oXQ0jPuXjUE7mm7SQeZdNo7hRUwEcYMTT4wtlzOG1ZvFuco9YpolaQRZLneDXCGCqsGPAf4jiA7qG3qXVQN1LnY2PEO1FaoRhEWoy3dZZYthIasgSxI5USLqEV8tOFXVVGDsV4WZ5bUrUx3RY25eopRdI1dJkcrq8q6Y3yCnBR3QnDS6OJzspxUBC7aaiACrKmnCdGOcmFlWzzZq/rqa6o6ikN9SU5onM9SwbVtYurAUiWaclpYoNlCcsWIAbkNxWLEhFRKxYgo3U1ixCXnB+MYXOtyr2v1KOm5DZg2WJ68lixd/wDJj+5GkncwhzSQ5puCNYPMvoPgpVPlpYnyHE9zMzYZ9ixYvLyd+PqrxqmsWKibW2LSxKZZRW1ikghyLFiKYUe0XUo2hYsWSXrAqSXWsWKKDmDuVXPC2+pYsUH/2Q==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AutoShape 8" descr="data:image/jpeg;base64,/9j/4AAQSkZJRgABAQAAAQABAAD/2wCEAAkGBxQSEhUUExQWFhUUFRcUFhgYFxcVFxcXFxQXFxcXFBQYHCggGBwlHBQUITEiJSkrLi4uFx8zODMsNygtLisBCgoKDg0OFw8QGiwcHBwsLCwsLCwsLCwsLCwsNywsLCwsLCwsLCwsLCwsLCwsLCwsLCwsMjQsLCwsLDcrLCw3K//AABEIALMA7QMBIgACEQEDEQH/xAAcAAACAgMBAQAAAAAAAAAAAAADBAIFAAEGBwj/xABKEAABAwICBAgICQsFAQEAAAABAAIDBBESIQUxQVEGEyJhcYGRoRRSU5KxwdHSFSMyQlRik+HwJDNDY3KCoqOywvE0RHOD4tMW/8QAGQEBAQEBAQEAAAAAAAAAAAAAAQACAwQF/8QAIREBAQEAAgICAgMAAAAAAAAAAAERAhIhMQNBUWEiQkP/2gAMAwEAAhEDEQA/AOHkaQT0qcb9hKbqodqQIWX0fRlkxY7H1PG8b/WruF1xkb5Ajs2KhY7tHeEajqSzkk8k3LTuHircrxfN8fW7PSOkeDbpZXPEgaHWNiCSMrHaEWDgc350zj0NA9JKtKWtBGtOsnbbMrTkqYuCUI1ukP7wHoCK3gxTjWH+c71K0FewfOHQou0iw7R0KRePg7Tj9H2ud7UxHoKAH803rutjSrBa7hq3hR+GofKDt9K1oNN0fCPkxsH7rT0a0aOBg+Y3zWqudp2Lxxqss+GosuVuV2WLEG1tikXkno1exVY07Cfndy38PQ+N3FPaLFlc31dPdqCiASdue37lWO07FvPYVg07EdpA6PuR2iyrQDO9z6lENO0qrOnI9dyt/DjN/wCOZWxZVm2N29RIP4/HMq8afZqUfhuM+tPaDKeLvx2KBB6t3UkjpqPWCO0ehDdphlsyLdITOUWU28pOoFwoO0tHvGfOEs/STSNYJ5iB1WvuV2g61z9a/lEZ6x2BIVcptYHX6FaV7WOJINiesFV8UTcWZvtd0blXnOuRdbu0Sij4uO9+VJ3N+9bLrZXWOkxEuPV6goArja9XCdYkASbC9yrqnhwNAvznpOtL6NgsMR1nVzBNvesvT8fDJtNHNJ1UFsxnzpXROkMXJdrGo7xuPOrR1iFNSzlNirabKcjcTbb8+g/epTxEHNbpGBzg1xwg6zuQxzmzKd0VQF0YcRrvrcdmV7J9mi2+KzrufUn4nsAADrAZC1u3JGZKzxu5DzK9mjGjYwfulS8AaT8y/wCx6yU6+dp+cei1kISN2F1ui/enqgvAB9TzB7Vgoudv2Y9qMJG3ucZ/dI9Wal4QNjHdYPsR1q0AUZ8YeYPatijPj/wj2ohd+0OpbEoB1u7CnpVoYpT4/wDCFo0h8c9gRzMOfvQwbnWfNKutVqPgp8c9gWeDHxz2BHbr1E9RCln4vd96Oq0sKf657lhph4zu72Ju31e26wRO8X0q6rVbDETfFibnYZtN+fUiCmG93d7FY8VvA7/asbFfU2/WU4tVpo/rHu9ih8H3+cf4fYrV8Z8Q961xY1lrvxzJxKd2jPrHsb7EvJolp+cexpXQuw7n9iVmcNYDuyyoHOVGiwPndrQudnhwvcOjZbV/ldXWzWNwPUuZ0g/lE2sT6luxmZoJ9CPSwXIJ1awN9kKnZiPNrKsom2zOv0DcsPTw47dNYu3YFW12kjG7C2xPzid6lW1mAWHytv1R7VQOdc3Kj8vy54htgsb8+a6DR9TjbmeUO8b+lW/wY2+pado0LWOHDneNJTHHrOZzvtQaaG0rQc876tllYGlcL8nF0fjJaipHYgTlY3zz6lXi7cufGxd04AAuBrU4pmt15pBzjvFrbvvQxMXaiD1Ixw1burm7PWFr4RHR1n2rnZax/GcWxjpHYcVmgautEPhH0aT+H1J6jsvnVw1ZW6SgtqGtuQdevMn0lUwFT9Gl7gpMFUCLU0g3cpiuq7Lc6RH4/wAKPh9zqv0D7lWyR1jvlQvPTIxZHFWtPJhcCRr4xoT1HZbsqy75LXHoB9NlItkPzHa7WuqrBXeI4/8AcFB8FcfmH7UI6rstxA/Xgd1qEuJmbmuHPnbtAVUYa464if8AtCiGVvknbvzgT1XZYNrb5AO16s+7NFcJDkGPP7rlUw0taLkREHaeNAJzRDTVt/zWe/jQrF2MSvN+UDfcRbuWMmtYgkZ7EuaCsJuWNv8A8ufoWS0lYRymXt+tv3KxabdWuPzj2lRNWd6rzRVXkf5jbrRoaryJH/a3JWLViKpadVjn/HMqafjoi0SxloccIcHAi9r2yO5FxOuNfVt225tysWjT4SDn2rmdLR2cLbbq4lc69wbc2eWe8paqYDYuJ5PRZWoCkgsM/wAc6O2Nzr4RcgZZ95SFTVgajfPVY35kjUVUgIJGG+rnGsIx3vzSTIbl0PMdYvmTr2lCOhpPFS7a+S/yz1E5dCP4dNskd2px5teguKwNWErV1NtlDYbi5FuZTxKDigseEINAFgiOKEpJaCH5YfqwelwXRVlY2MtacRLgSA1peThtc5ahmFQcGW3qZj4sbG9rr+pXTzeqZzQv6rvaP7UstjSG6Kb7M+tT8NJ/RS+aB/cmltRKeGHyMvYz3lrw53kZf5fvp6yiMvSpYTNa7yEv8v31o1r/ACEv8v3064+1bBUMIGud5CXtj99a8Nd5CXtj99O2K31KWEvDX+Ql7Y/fWjWP8hJ2x++nnLLcykR8Mf5B/nR+8s8Nfq4h/nR+8n3DJQspYR8Kk8g/zo/aosrXY2MdEWY8ViXNdm1uLUOYFPFI6Qylpj+tc3zoXj0qVVvDRo4hrvFmjv1gj2KoV3w3bejefFfG7+YL/wBSpW6upSVOltIFhDRrKrJpr6zfry7E/wAIKUkCQC+HXZVEcxGbTbZkmMVj80Nzb681t0meevtKC5/TZQQfdmesbk1Cwltw5ljvcAesJeU3Fh35KLWFosovWHRFQcz71cTNvuSr4OZc9dsV9ghyOABJTj4+ZLyxq0Ah4IyQjvU3tsoE/wCUg3wQHxtSeeMdzlcNP5U7mgZ3yv8AdVVwHZcVDt8wb5rAf7lbQtvUT3J+RCzuefWtCHSViKY1viQsknU1LGC73BoJsL7TzDahP0lCGB/GNwE2BvrO4c6V02wNqKVzyAwPdcnVqFr9aqnRxl9PIxnFxcfISXG7S6zM77Acu9aGr9uk4bNPGNOP5Oes3tbpz71kukImuLXSAOaMRB1gWuT2Ljzo8yBgbljmqHMIyvZjCCOttlGqBcXSu1zU80gG4A4G9uEqwa7Klro5biN4cW67bL9IQvhaDHgMjQ6+GxNsxsuRZLcGnhzbCRry1rLgMwlmWouHyty5ut+VM3FmakER4bufnsf82ysOu0krGCQRF3xjhcN2kWOrLmPYgy6Uha7AXgOuGkbidhNrLmdIPcZZKkNJEc0YxX+SGWaRbbco0VVGw1DZGF5fM1zI8wXAkkEG3OCrBroXaUisSX5B/FnI/KPzbWz1bE2RbYuKiDo5XzWuyKos9pF7Y7jF0jeu4abgEajmEUytBIaYH5k7qiPvDh60/ZI6bdaNp3TQn+a0etRpbhbHio5x9S/mua71LmKd/Jb+yPQF2ml2YoJhvjeP4SuF0cbxs/ZCvpfZhyUl0dHmcDb9CaJzW75K0Y4sNGN53HV1o3FjDfEzovn2Kw0hok4y5m3WNSQdQyDWx3UL+hajFgZYFpwWPcW6wevJGdpAYWhrb2G3ekPYXNRDFknuJCx7LLi9CjnhskTFYW9Kuaz/ACqmoChVdUvDTmUlLU2da2WSYq4g5wJUXAbtS0FxwIb8Q8755D/SPUrOgF5qgjxox2Rg+tJcCW/krT4z5D2vPsT2iW8uoO+e3mxRhNEPjWObnUybLLKICCLr1gEbiLj0It8rG1rDKwsCNw60sFIEAISlruEojxkx5xS8UG4rXBF8Yyy1alCt4Q4S7DEHNErYQcVicTcRsLKFfoQyVD35YHxnb+kMbo9W7MG6C/QUng8LLDGJhLJmMsgNe2wC0z5EZpObjzFxDA5oDnfG6m31/JsTnqUIeEN2ROwC8kxiIxZtGKweMrlP+BubWvmIHFmIMve5xXbs6lVU3B1wZEcDeMbUY3HEL8VjxAX27cleF5W+mK3iIi8NxG4a0arkm3ous0RXcdE2S1ibhw14S02IUOEGj3zGIMOFokxvdcXFhlhB19CHoHR74RK15xNL8THXFzcZkgar2CPo/azYVtSwnq/HMssVFENVfwij/J3nxcDvNlYfUrVrTZJadb+TTf8AG49gv6lKiVsd43/sO/pK870T+ab0W716a2xA5x6QvNNHDC0jxXuHfZX0DLrdiG51zmiPQrKTZag4SjgqJKkC5gORSUmjoyfkp9zVEtUsensqMkCaoGaq6ecAFsjsIucMgzDbbJW+L9Yatt9aVqatzHljxheNnrG8Iss9tSymKqpzsNetVtTKtyT3ulZHqADzdAqnENNtx9CI7ah1A5Dv2T6CkOt4Gt/I4ug/1uTmi2ZSnfPJ3WHqQOC7cNLCPqA9ZufWi6Hk5DidbpZrDolI9SqT5aoOCnmhkoJbSWLipCwkODHOactbRf1d65lvCGS+K/I4jDbK3G8UXjruuuKpWcHYxG1mIm0nGXsMxbDhtsGHJMxmykNJ18zI4Wh5xiIzSHK9r5A94W9KaVfxpwyvaw07ZAGAO5RF9R2EnMq2q9Csle97zixMwNFhyLCwI3kZlCpNABhvxjnfEmHUByTfPXsB7k7BlU0ml5TgLpXi9OH/ABYB5eJwBItqNhfcjV2lpjT09n2keHvcWkWLWA69lzYZb1aUegGxkHjHG0LodQFw5zjfp5Xco0nBqNuDE8yNYwsa1wAHKeX4um7u5GxZVfU6acJaeQEljoQ+Rt8rBxa82trGZ6kCWokdSSTCaS8cpaLOyc0uYBfbkDkryg4OMjcwl7nhjZGBpDRyZL4hfrPais4NsbTvp8bsMjsV8rjNpsNnzQrYso+jIS2Nt3ufiAddxuRcDIc3tTIatChIMdnuAjFi0Ws/k2GLL0IrWobasltJR3hkBzux/e0p3ChyxktcN4OzmUiujnYoonb2MPa0LgKcYXytOyV4/iPsXfaEjvTQ/wDEzuaB6lw9bHaqqh+uJ7c/Wn8stSIYCkQVshCQIWnN1Zj8b1N7lCykhZZdTc1RLVJ6RwIoMXGTvzzLGX/jNuwdqq+GGiQIpLa6ezoz+rcCQ08wwvHQAus4PVUUVNE0uGLCTgHKeTiN7MbmVzfDzSdonsyEk+QbcEsYBhGK37xPO6y9HOTq4y/ycXSy3bdSdLuS0Qwi2xSL1wx3TMyXr5bMf0EdyjK5KVsnxbuhWB3+gpCIIh+rb6ExoB3xAPjOkPbI4pDRj7RR8zG+gIdFSzRtDWzNDRew4oHn8ZNK7kqgDh/GexFBVKKSbM8e0k74h3cpMcTN5Zv2I99ZKxB/GaIPxkq0QT+Wb9iPeUo4pvLt+yHvKB83uiBpVa6imJvx7b/8TfeReImH6duwfmQdZtsconLFSakvA5z/ALgfYs95TioJyf8AUfyWe1CWcMZReKKhS6Kn+kn7JntTrdETH/cu6oo0EoYis4n8XTL9CS/SpOpkQ/tQZdDSfSpuyL3FIMlvjt84e1aY5hyDm55CzgbnqOaEODf66XqbB/8AJTboCxvx817/AKnX9lknwvIHBuEmli5gW+a9zfUuK0vTEV1SDtLX9RYz2r03Rej2xMDGlxAxG7syS5xcb2A2uK4zhXTgV7/rQMPYcP8AaqX2LPTmJmWQinqqLNJFqhQythbDVvCoIIscBKlHDdWcNLkoq7w+XP4x+evlEX6c0o453O3Xf2rbna1CRdGWnncol2xRJQ+MshC8STzIWkacFjg3XbLpUHTHeUEuUj8XCeVrQ3iByQB8s7BbciDhXP5BvnO9iqS5aL0jV8zhZUfR2+c5GZwoqfozfOcufZKm45UUrdvCyo+jt853sR2cL5h/tf4zb+lVEbkZhWdPlat4YTfROyQ+4mouF8u2kP2n/hVMTU9DCrT5WEfCyTbSP+0/8I8XCma/Jozfnk9jUGGC9lZ0NHfYs2mSmaXhRVZfkbfPcnv/ANNVbKNvnlMUdNYak22n5kdv0cVTuFFV9Db57vYlZeE1XspYx0ucfWFfupEGWhV2n4WKF3Cart/pY778TvRiSknCat8hCOa7vfXRSUfcqvSFLbNXb9LFY7hXWj9FAOpx/vVXUVc00/HTcWCI8ADARtOu5O0lHq32Kr3SrWhKpSEqYlkSz1JqNuafipxZJRusm4qgKB+kpQriKmFlT0lQrWKpFlmtRwzxrQHHNFchPK6uYb0IoqG4XKUG5DcVNxQ3FQQc5Ca+6k8qN1AQORGyJcOUgUGVZQPunoQfvVRSPV5RZ5daxWofp4yrSmgyOWz1hBpGalbU8JBsdtx947FmtRulp1e0UOpLU0KuaWHas1qGIIk4yFap2JtjVSK0DiFAwpuyzCtYNV8kORsqDS7SGm66yRuSp9I0WIFHpS680rTmlDEV19ToPMqvqdGEDUmVObkaoiC6tXUOax1NhGpOhTyRoRbdWFQoQRX2JA1BGTZW/EpekjAR3S2Q1HGnWfx0ITlgFiecrCurALghoryglAQKE5FUJCkFyM+lRKIUNygxaxLS0UIaOWyt9HV7dRIB51QLYKK1K9L0bKHWsQeu/oXQ0jPuXjUE7mm7SQeZdNo7hRUwEcYMTT4wtlzOG1ZvFuco9YpolaQRZLneDXCGCqsGPAf4jiA7qG3qXVQN1LnY2PEO1FaoRhEWoy3dZZYthIasgSxI5USLqEV8tOFXVVGDsV4WZ5bUrUx3RY25eopRdI1dJkcrq8q6Y3yCnBR3QnDS6OJzspxUBC7aaiACrKmnCdGOcmFlWzzZq/rqa6o6ikN9SU5onM9SwbVtYurAUiWaclpYoNlCcsWIAbkNxWLEhFRKxYgo3U1ixCXnB+MYXOtyr2v1KOm5DZg2WJ68lixd/wDJj+5GkncwhzSQ5puCNYPMvoPgpVPlpYnyHE9zMzYZ9ixYvLyd+PqrxqmsWKibW2LSxKZZRW1ikghyLFiKYUe0XUo2hYsWSXrAqSXWsWKKDmDuVXPC2+pYsUH/2Q==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AutoShape 10" descr="data:image/jpeg;base64,/9j/4AAQSkZJRgABAQAAAQABAAD/2wCEAAkGBxQSEhUUExQWFhUUFRcUFhgYFxcVFxcXFxQXFxcXFBQYHCggGBwlHBQUITEiJSkrLi4uFx8zODMsNygtLisBCgoKDg0OFw8QGiwcHBwsLCwsLCwsLCwsLCwsNywsLCwsLCwsLCwsLCwsLCwsLCwsLCwsMjQsLCwsLDcrLCw3K//AABEIALMA7QMBIgACEQEDEQH/xAAcAAACAgMBAQAAAAAAAAAAAAADBAIFAAEGBwj/xABKEAABAwICBAgICQsFAQEAAAABAAIDBBESIQUxQVEGEyJhcYGRoRRSU5KxwdHSFSMyQlRik+HwJDNDY3KCoqOywvE0RHOD4tMW/8QAGQEBAQEBAQEAAAAAAAAAAAAAAQACAwQF/8QAIREBAQEAAgICAgMAAAAAAAAAAAERAhIhMQNBUWEiQkP/2gAMAwEAAhEDEQA/AOHkaQT0qcb9hKbqodqQIWX0fRlkxY7H1PG8b/WruF1xkb5Ajs2KhY7tHeEajqSzkk8k3LTuHircrxfN8fW7PSOkeDbpZXPEgaHWNiCSMrHaEWDgc350zj0NA9JKtKWtBGtOsnbbMrTkqYuCUI1ukP7wHoCK3gxTjWH+c71K0FewfOHQou0iw7R0KRePg7Tj9H2ud7UxHoKAH803rutjSrBa7hq3hR+GofKDt9K1oNN0fCPkxsH7rT0a0aOBg+Y3zWqudp2Lxxqss+GosuVuV2WLEG1tikXkno1exVY07Cfndy38PQ+N3FPaLFlc31dPdqCiASdue37lWO07FvPYVg07EdpA6PuR2iyrQDO9z6lENO0qrOnI9dyt/DjN/wCOZWxZVm2N29RIP4/HMq8afZqUfhuM+tPaDKeLvx2KBB6t3UkjpqPWCO0ehDdphlsyLdITOUWU28pOoFwoO0tHvGfOEs/STSNYJ5iB1WvuV2g61z9a/lEZ6x2BIVcptYHX6FaV7WOJINiesFV8UTcWZvtd0blXnOuRdbu0Sij4uO9+VJ3N+9bLrZXWOkxEuPV6goArja9XCdYkASbC9yrqnhwNAvznpOtL6NgsMR1nVzBNvesvT8fDJtNHNJ1UFsxnzpXROkMXJdrGo7xuPOrR1iFNSzlNirabKcjcTbb8+g/epTxEHNbpGBzg1xwg6zuQxzmzKd0VQF0YcRrvrcdmV7J9mi2+KzrufUn4nsAADrAZC1u3JGZKzxu5DzK9mjGjYwfulS8AaT8y/wCx6yU6+dp+cei1kISN2F1ui/enqgvAB9TzB7Vgoudv2Y9qMJG3ucZ/dI9Wal4QNjHdYPsR1q0AUZ8YeYPatijPj/wj2ohd+0OpbEoB1u7CnpVoYpT4/wDCFo0h8c9gRzMOfvQwbnWfNKutVqPgp8c9gWeDHxz2BHbr1E9RCln4vd96Oq0sKf657lhph4zu72Ju31e26wRO8X0q6rVbDETfFibnYZtN+fUiCmG93d7FY8VvA7/asbFfU2/WU4tVpo/rHu9ih8H3+cf4fYrV8Z8Q961xY1lrvxzJxKd2jPrHsb7EvJolp+cexpXQuw7n9iVmcNYDuyyoHOVGiwPndrQudnhwvcOjZbV/ldXWzWNwPUuZ0g/lE2sT6luxmZoJ9CPSwXIJ1awN9kKnZiPNrKsom2zOv0DcsPTw47dNYu3YFW12kjG7C2xPzid6lW1mAWHytv1R7VQOdc3Kj8vy54htgsb8+a6DR9TjbmeUO8b+lW/wY2+pado0LWOHDneNJTHHrOZzvtQaaG0rQc876tllYGlcL8nF0fjJaipHYgTlY3zz6lXi7cufGxd04AAuBrU4pmt15pBzjvFrbvvQxMXaiD1Ixw1burm7PWFr4RHR1n2rnZax/GcWxjpHYcVmgautEPhH0aT+H1J6jsvnVw1ZW6SgtqGtuQdevMn0lUwFT9Gl7gpMFUCLU0g3cpiuq7Lc6RH4/wAKPh9zqv0D7lWyR1jvlQvPTIxZHFWtPJhcCRr4xoT1HZbsqy75LXHoB9NlItkPzHa7WuqrBXeI4/8AcFB8FcfmH7UI6rstxA/Xgd1qEuJmbmuHPnbtAVUYa464if8AtCiGVvknbvzgT1XZYNrb5AO16s+7NFcJDkGPP7rlUw0taLkREHaeNAJzRDTVt/zWe/jQrF2MSvN+UDfcRbuWMmtYgkZ7EuaCsJuWNv8A8ufoWS0lYRymXt+tv3KxabdWuPzj2lRNWd6rzRVXkf5jbrRoaryJH/a3JWLViKpadVjn/HMqafjoi0SxloccIcHAi9r2yO5FxOuNfVt225tysWjT4SDn2rmdLR2cLbbq4lc69wbc2eWe8paqYDYuJ5PRZWoCkgsM/wAc6O2Nzr4RcgZZ95SFTVgajfPVY35kjUVUgIJGG+rnGsIx3vzSTIbl0PMdYvmTr2lCOhpPFS7a+S/yz1E5dCP4dNskd2px5teguKwNWErV1NtlDYbi5FuZTxKDigseEINAFgiOKEpJaCH5YfqwelwXRVlY2MtacRLgSA1peThtc5ahmFQcGW3qZj4sbG9rr+pXTzeqZzQv6rvaP7UstjSG6Kb7M+tT8NJ/RS+aB/cmltRKeGHyMvYz3lrw53kZf5fvp6yiMvSpYTNa7yEv8v31o1r/ACEv8v3064+1bBUMIGud5CXtj99a8Nd5CXtj99O2K31KWEvDX+Ql7Y/fWjWP8hJ2x++nnLLcykR8Mf5B/nR+8s8Nfq4h/nR+8n3DJQspYR8Kk8g/zo/aosrXY2MdEWY8ViXNdm1uLUOYFPFI6Qylpj+tc3zoXj0qVVvDRo4hrvFmjv1gj2KoV3w3bejefFfG7+YL/wBSpW6upSVOltIFhDRrKrJpr6zfry7E/wAIKUkCQC+HXZVEcxGbTbZkmMVj80Nzb681t0meevtKC5/TZQQfdmesbk1Cwltw5ljvcAesJeU3Fh35KLWFosovWHRFQcz71cTNvuSr4OZc9dsV9ghyOABJTj4+ZLyxq0Ah4IyQjvU3tsoE/wCUg3wQHxtSeeMdzlcNP5U7mgZ3yv8AdVVwHZcVDt8wb5rAf7lbQtvUT3J+RCzuefWtCHSViKY1viQsknU1LGC73BoJsL7TzDahP0lCGB/GNwE2BvrO4c6V02wNqKVzyAwPdcnVqFr9aqnRxl9PIxnFxcfISXG7S6zM77Acu9aGr9uk4bNPGNOP5Oes3tbpz71kukImuLXSAOaMRB1gWuT2Ljzo8yBgbljmqHMIyvZjCCOttlGqBcXSu1zU80gG4A4G9uEqwa7Klro5biN4cW67bL9IQvhaDHgMjQ6+GxNsxsuRZLcGnhzbCRry1rLgMwlmWouHyty5ut+VM3FmakER4bufnsf82ysOu0krGCQRF3xjhcN2kWOrLmPYgy6Uha7AXgOuGkbidhNrLmdIPcZZKkNJEc0YxX+SGWaRbbco0VVGw1DZGF5fM1zI8wXAkkEG3OCrBroXaUisSX5B/FnI/KPzbWz1bE2RbYuKiDo5XzWuyKos9pF7Y7jF0jeu4abgEajmEUytBIaYH5k7qiPvDh60/ZI6bdaNp3TQn+a0etRpbhbHio5x9S/mua71LmKd/Jb+yPQF2ml2YoJhvjeP4SuF0cbxs/ZCvpfZhyUl0dHmcDb9CaJzW75K0Y4sNGN53HV1o3FjDfEzovn2Kw0hok4y5m3WNSQdQyDWx3UL+hajFgZYFpwWPcW6wevJGdpAYWhrb2G3ekPYXNRDFknuJCx7LLi9CjnhskTFYW9Kuaz/ACqmoChVdUvDTmUlLU2da2WSYq4g5wJUXAbtS0FxwIb8Q8755D/SPUrOgF5qgjxox2Rg+tJcCW/krT4z5D2vPsT2iW8uoO+e3mxRhNEPjWObnUybLLKICCLr1gEbiLj0It8rG1rDKwsCNw60sFIEAISlruEojxkx5xS8UG4rXBF8Yyy1alCt4Q4S7DEHNErYQcVicTcRsLKFfoQyVD35YHxnb+kMbo9W7MG6C/QUng8LLDGJhLJmMsgNe2wC0z5EZpObjzFxDA5oDnfG6m31/JsTnqUIeEN2ROwC8kxiIxZtGKweMrlP+BubWvmIHFmIMve5xXbs6lVU3B1wZEcDeMbUY3HEL8VjxAX27cleF5W+mK3iIi8NxG4a0arkm3ous0RXcdE2S1ibhw14S02IUOEGj3zGIMOFokxvdcXFhlhB19CHoHR74RK15xNL8THXFzcZkgar2CPo/azYVtSwnq/HMssVFENVfwij/J3nxcDvNlYfUrVrTZJadb+TTf8AG49gv6lKiVsd43/sO/pK870T+ab0W716a2xA5x6QvNNHDC0jxXuHfZX0DLrdiG51zmiPQrKTZag4SjgqJKkC5gORSUmjoyfkp9zVEtUsensqMkCaoGaq6ecAFsjsIucMgzDbbJW+L9Yatt9aVqatzHljxheNnrG8Iss9tSymKqpzsNetVtTKtyT3ulZHqADzdAqnENNtx9CI7ah1A5Dv2T6CkOt4Gt/I4ug/1uTmi2ZSnfPJ3WHqQOC7cNLCPqA9ZufWi6Hk5DidbpZrDolI9SqT5aoOCnmhkoJbSWLipCwkODHOactbRf1d65lvCGS+K/I4jDbK3G8UXjruuuKpWcHYxG1mIm0nGXsMxbDhtsGHJMxmykNJ18zI4Wh5xiIzSHK9r5A94W9KaVfxpwyvaw07ZAGAO5RF9R2EnMq2q9Csle97zixMwNFhyLCwI3kZlCpNABhvxjnfEmHUByTfPXsB7k7BlU0ml5TgLpXi9OH/ABYB5eJwBItqNhfcjV2lpjT09n2keHvcWkWLWA69lzYZb1aUegGxkHjHG0LodQFw5zjfp5Xco0nBqNuDE8yNYwsa1wAHKeX4um7u5GxZVfU6acJaeQEljoQ+Rt8rBxa82trGZ6kCWokdSSTCaS8cpaLOyc0uYBfbkDkryg4OMjcwl7nhjZGBpDRyZL4hfrPais4NsbTvp8bsMjsV8rjNpsNnzQrYso+jIS2Nt3ufiAddxuRcDIc3tTIatChIMdnuAjFi0Ws/k2GLL0IrWobasltJR3hkBzux/e0p3ChyxktcN4OzmUiujnYoonb2MPa0LgKcYXytOyV4/iPsXfaEjvTQ/wDEzuaB6lw9bHaqqh+uJ7c/Wn8stSIYCkQVshCQIWnN1Zj8b1N7lCykhZZdTc1RLVJ6RwIoMXGTvzzLGX/jNuwdqq+GGiQIpLa6ezoz+rcCQ08wwvHQAus4PVUUVNE0uGLCTgHKeTiN7MbmVzfDzSdonsyEk+QbcEsYBhGK37xPO6y9HOTq4y/ycXSy3bdSdLuS0Qwi2xSL1wx3TMyXr5bMf0EdyjK5KVsnxbuhWB3+gpCIIh+rb6ExoB3xAPjOkPbI4pDRj7RR8zG+gIdFSzRtDWzNDRew4oHn8ZNK7kqgDh/GexFBVKKSbM8e0k74h3cpMcTN5Zv2I99ZKxB/GaIPxkq0QT+Wb9iPeUo4pvLt+yHvKB83uiBpVa6imJvx7b/8TfeReImH6duwfmQdZtsconLFSakvA5z/ALgfYs95TioJyf8AUfyWe1CWcMZReKKhS6Kn+kn7JntTrdETH/cu6oo0EoYis4n8XTL9CS/SpOpkQ/tQZdDSfSpuyL3FIMlvjt84e1aY5hyDm55CzgbnqOaEODf66XqbB/8AJTboCxvx817/AKnX9lknwvIHBuEmli5gW+a9zfUuK0vTEV1SDtLX9RYz2r03Rej2xMDGlxAxG7syS5xcb2A2uK4zhXTgV7/rQMPYcP8AaqX2LPTmJmWQinqqLNJFqhQythbDVvCoIIscBKlHDdWcNLkoq7w+XP4x+evlEX6c0o453O3Xf2rbna1CRdGWnncol2xRJQ+MshC8STzIWkacFjg3XbLpUHTHeUEuUj8XCeVrQ3iByQB8s7BbciDhXP5BvnO9iqS5aL0jV8zhZUfR2+c5GZwoqfozfOcufZKm45UUrdvCyo+jt853sR2cL5h/tf4zb+lVEbkZhWdPlat4YTfROyQ+4mouF8u2kP2n/hVMTU9DCrT5WEfCyTbSP+0/8I8XCma/Jozfnk9jUGGC9lZ0NHfYs2mSmaXhRVZfkbfPcnv/ANNVbKNvnlMUdNYak22n5kdv0cVTuFFV9Db57vYlZeE1XspYx0ucfWFfupEGWhV2n4WKF3Cart/pY778TvRiSknCat8hCOa7vfXRSUfcqvSFLbNXb9LFY7hXWj9FAOpx/vVXUVc00/HTcWCI8ADARtOu5O0lHq32Kr3SrWhKpSEqYlkSz1JqNuafipxZJRusm4qgKB+kpQriKmFlT0lQrWKpFlmtRwzxrQHHNFchPK6uYb0IoqG4XKUG5DcVNxQ3FQQc5Ca+6k8qN1AQORGyJcOUgUGVZQPunoQfvVRSPV5RZ5daxWofp4yrSmgyOWz1hBpGalbU8JBsdtx947FmtRulp1e0UOpLU0KuaWHas1qGIIk4yFap2JtjVSK0DiFAwpuyzCtYNV8kORsqDS7SGm66yRuSp9I0WIFHpS680rTmlDEV19ToPMqvqdGEDUmVObkaoiC6tXUOax1NhGpOhTyRoRbdWFQoQRX2JA1BGTZW/EpekjAR3S2Q1HGnWfx0ITlgFiecrCurALghoryglAQKE5FUJCkFyM+lRKIUNygxaxLS0UIaOWyt9HV7dRIB51QLYKK1K9L0bKHWsQeu/oXQ0jPuXjUE7mm7SQeZdNo7hRUwEcYMTT4wtlzOG1ZvFuco9YpolaQRZLneDXCGCqsGPAf4jiA7qG3qXVQN1LnY2PEO1FaoRhEWoy3dZZYthIasgSxI5USLqEV8tOFXVVGDsV4WZ5bUrUx3RY25eopRdI1dJkcrq8q6Y3yCnBR3QnDS6OJzspxUBC7aaiACrKmnCdGOcmFlWzzZq/rqa6o6ikN9SU5onM9SwbVtYurAUiWaclpYoNlCcsWIAbkNxWLEhFRKxYgo3U1ixCXnB+MYXOtyr2v1KOm5DZg2WJ68lixd/wDJj+5GkncwhzSQ5puCNYPMvoPgpVPlpYnyHE9zMzYZ9ixYvLyd+PqrxqmsWKibW2LSxKZZRW1ikghyLFiKYUe0XUo2hYsWSXrAqSXWsWKKDmDuVXPC2+pYsUH/2Q==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40792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</a:t>
            </a:r>
            <a:r>
              <a:rPr lang="en-US" baseline="30000" dirty="0" smtClean="0"/>
              <a:t>th</a:t>
            </a:r>
            <a:r>
              <a:rPr lang="en-US" dirty="0" smtClean="0"/>
              <a:t> amendment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Rights of the accused</a:t>
            </a:r>
          </a:p>
          <a:p>
            <a:pPr lvl="1"/>
            <a:r>
              <a:rPr lang="en-US" dirty="0" smtClean="0"/>
              <a:t>Right to trial</a:t>
            </a:r>
          </a:p>
          <a:p>
            <a:pPr lvl="1"/>
            <a:r>
              <a:rPr lang="en-US" dirty="0" smtClean="0"/>
              <a:t>No double jeopardy</a:t>
            </a:r>
          </a:p>
          <a:p>
            <a:pPr lvl="1"/>
            <a:r>
              <a:rPr lang="en-US" dirty="0" smtClean="0"/>
              <a:t>Protection against self-incrimination</a:t>
            </a:r>
          </a:p>
          <a:p>
            <a:pPr lvl="1"/>
            <a:r>
              <a:rPr lang="en-US" dirty="0" smtClean="0"/>
              <a:t>Right to </a:t>
            </a:r>
            <a:r>
              <a:rPr lang="en-US" u="sng" dirty="0" smtClean="0"/>
              <a:t>due process</a:t>
            </a:r>
          </a:p>
          <a:p>
            <a:pPr lvl="1"/>
            <a:r>
              <a:rPr lang="en-US" dirty="0" smtClean="0"/>
              <a:t>Eminent domain</a:t>
            </a:r>
          </a:p>
          <a:p>
            <a:pPr marL="32004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17447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6</a:t>
            </a:r>
            <a:r>
              <a:rPr lang="en-US" baseline="30000" dirty="0" smtClean="0"/>
              <a:t>th</a:t>
            </a:r>
            <a:r>
              <a:rPr lang="en-US" dirty="0" smtClean="0"/>
              <a:t> amendment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Right to fair trial</a:t>
            </a:r>
          </a:p>
          <a:p>
            <a:pPr lvl="1"/>
            <a:r>
              <a:rPr lang="en-US" dirty="0" smtClean="0"/>
              <a:t>Speedy</a:t>
            </a:r>
          </a:p>
          <a:p>
            <a:pPr lvl="1"/>
            <a:r>
              <a:rPr lang="en-US" dirty="0" smtClean="0"/>
              <a:t>Public</a:t>
            </a:r>
          </a:p>
          <a:p>
            <a:pPr lvl="1"/>
            <a:r>
              <a:rPr lang="en-US" dirty="0" smtClean="0"/>
              <a:t>Unbiased jury</a:t>
            </a:r>
          </a:p>
          <a:p>
            <a:pPr lvl="1"/>
            <a:r>
              <a:rPr lang="en-US" dirty="0" smtClean="0"/>
              <a:t>Right to an attorney</a:t>
            </a:r>
          </a:p>
          <a:p>
            <a:pPr lvl="1"/>
            <a:r>
              <a:rPr lang="en-US" dirty="0" smtClean="0"/>
              <a:t>Right to </a:t>
            </a:r>
            <a:r>
              <a:rPr lang="en-US" smtClean="0"/>
              <a:t>bring witnesses</a:t>
            </a:r>
            <a:endParaRPr lang="en-US" dirty="0" smtClean="0"/>
          </a:p>
          <a:p>
            <a:pPr marL="32004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0886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7</a:t>
            </a:r>
            <a:r>
              <a:rPr lang="en-US" baseline="30000" dirty="0" smtClean="0"/>
              <a:t>th</a:t>
            </a:r>
            <a:r>
              <a:rPr lang="en-US" dirty="0" smtClean="0"/>
              <a:t> amendment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Right to a jury in a civil case (over $20)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4222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No cruel, unusual punishment</a:t>
            </a:r>
          </a:p>
          <a:p>
            <a:r>
              <a:rPr lang="en-US" dirty="0" smtClean="0"/>
              <a:t>No excessive bail or fines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54014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147</Words>
  <Application>Microsoft Office PowerPoint</Application>
  <PresentationFormat>On-screen Show (4:3)</PresentationFormat>
  <Paragraphs>34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The Bill of Rights </vt:lpstr>
      <vt:lpstr>1st </vt:lpstr>
      <vt:lpstr>2nd </vt:lpstr>
      <vt:lpstr>3rd</vt:lpstr>
      <vt:lpstr>4th </vt:lpstr>
      <vt:lpstr>5th amendment</vt:lpstr>
      <vt:lpstr>6th amendment</vt:lpstr>
      <vt:lpstr>7th amendment</vt:lpstr>
      <vt:lpstr>8th </vt:lpstr>
      <vt:lpstr>9th</vt:lpstr>
      <vt:lpstr>10th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Bill of Rights </dc:title>
  <dc:creator>Windows User</dc:creator>
  <cp:lastModifiedBy>Windows User</cp:lastModifiedBy>
  <cp:revision>1</cp:revision>
  <dcterms:created xsi:type="dcterms:W3CDTF">2015-08-17T15:38:37Z</dcterms:created>
  <dcterms:modified xsi:type="dcterms:W3CDTF">2015-08-17T15:39:01Z</dcterms:modified>
</cp:coreProperties>
</file>