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package.core-properties+xml" PartName="/docProps/core.xml"/>
</Types>
</file>

<file path=_rels/.rels><?xml version="1.0" encoding="UTF-8" standalone="yes"?><Relationships xmlns="http://schemas.openxmlformats.org/package/2006/relationships"><Relationship Id="rId4" Target="ppt/presentation.xml" Type="http://schemas.openxmlformats.org/officeDocument/2006/relationships/officeDocument"/><Relationship Id="rId3" Target="docProps/core.xml" Type="http://schemas.openxmlformats.org/package/2006/relationships/metadata/core-properties"/><Relationship Id="rId2" Target="docProps/app.xml" Type="http://schemas.openxmlformats.org/officeDocument/2006/relationships/extended-properties"/><Relationship Id="rId1" Target="docProps/thumbnail.jpeg" Type="http://schemas.openxmlformats.org/package/2006/relationships/metadata/thumbnai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x="9144000" cy="6858000" type="screen4x3"/>
  <p:notesSz cx="6858000" cy="9144000"/>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autoAdjust="0" sz="15071"/>
    <p:restoredTop sz="94660"/>
  </p:normalViewPr>
  <p:slideViewPr>
    <p:cSldViewPr>
      <p:cViewPr varScale="1">
        <p:scale>
          <a:sx d="100" n="69"/>
          <a:sy d="100" n="69"/>
        </p:scale>
        <p:origin x="-552" y="-96"/>
      </p:cViewPr>
      <p:guideLst>
        <p:guide orient="horz" pos="2160"/>
        <p:guide pos="2880"/>
      </p:guideLst>
    </p:cSldViewPr>
  </p:slideViewPr>
  <p:notesTextViewPr>
    <p:cViewPr>
      <p:scale>
        <a:sx d="100" n="100"/>
        <a:sy d="100" n="100"/>
      </p:scale>
      <p:origin x="0" y="0"/>
    </p:cViewPr>
  </p:notesTextViewPr>
  <p:gridSpacing cx="76200" cy="76200"/>
</p:viewPr>
</file>

<file path=ppt/_rels/presentation.xml.rels><?xml version="1.0" encoding="UTF-8" standalone="yes"?><Relationships xmlns="http://schemas.openxmlformats.org/package/2006/relationships"><Relationship Id="rId39" Target="slides/slide32.xml" Type="http://schemas.openxmlformats.org/officeDocument/2006/relationships/slide"/><Relationship Id="rId38" Target="slides/slide31.xml" Type="http://schemas.openxmlformats.org/officeDocument/2006/relationships/slide"/><Relationship Id="rId37" Target="slides/slide30.xml" Type="http://schemas.openxmlformats.org/officeDocument/2006/relationships/slide"/><Relationship Id="rId36" Target="slides/slide29.xml" Type="http://schemas.openxmlformats.org/officeDocument/2006/relationships/slide"/><Relationship Id="rId35" Target="slides/slide28.xml" Type="http://schemas.openxmlformats.org/officeDocument/2006/relationships/slide"/><Relationship Id="rId34" Target="slides/slide27.xml" Type="http://schemas.openxmlformats.org/officeDocument/2006/relationships/slide"/><Relationship Id="rId33" Target="slides/slide26.xml" Type="http://schemas.openxmlformats.org/officeDocument/2006/relationships/slide"/><Relationship Id="rId32" Target="slides/slide25.xml" Type="http://schemas.openxmlformats.org/officeDocument/2006/relationships/slide"/><Relationship Id="rId31" Target="slides/slide24.xml" Type="http://schemas.openxmlformats.org/officeDocument/2006/relationships/slide"/><Relationship Id="rId30" Target="slides/slide23.xml" Type="http://schemas.openxmlformats.org/officeDocument/2006/relationships/slide"/><Relationship Id="rId27" Target="slides/slide20.xml" Type="http://schemas.openxmlformats.org/officeDocument/2006/relationships/slide"/><Relationship Id="rId26" Target="slides/slide19.xml" Type="http://schemas.openxmlformats.org/officeDocument/2006/relationships/slide"/><Relationship Id="rId25" Target="slides/slide18.xml" Type="http://schemas.openxmlformats.org/officeDocument/2006/relationships/slide"/><Relationship Id="rId24" Target="slides/slide17.xml" Type="http://schemas.openxmlformats.org/officeDocument/2006/relationships/slide"/><Relationship Id="rId21" Target="slides/slide14.xml" Type="http://schemas.openxmlformats.org/officeDocument/2006/relationships/slide"/><Relationship Id="rId19" Target="slides/slide12.xml" Type="http://schemas.openxmlformats.org/officeDocument/2006/relationships/slide"/><Relationship Id="rId20" Target="slides/slide13.xml" Type="http://schemas.openxmlformats.org/officeDocument/2006/relationships/slide"/><Relationship Id="rId18" Target="slides/slide11.xml" Type="http://schemas.openxmlformats.org/officeDocument/2006/relationships/slide"/><Relationship Id="rId17" Target="slides/slide10.xml" Type="http://schemas.openxmlformats.org/officeDocument/2006/relationships/slide"/><Relationship Id="rId16" Target="slides/slide9.xml" Type="http://schemas.openxmlformats.org/officeDocument/2006/relationships/slide"/><Relationship Id="rId15" Target="slides/slide8.xml" Type="http://schemas.openxmlformats.org/officeDocument/2006/relationships/slide"/><Relationship Id="rId14" Target="slides/slide7.xml" Type="http://schemas.openxmlformats.org/officeDocument/2006/relationships/slide"/><Relationship Id="rId13" Target="slides/slide6.xml" Type="http://schemas.openxmlformats.org/officeDocument/2006/relationships/slide"/><Relationship Id="rId43" Target="slides/slide36.xml" Type="http://schemas.openxmlformats.org/officeDocument/2006/relationships/slide"/><Relationship Id="rId12" Target="slides/slide5.xml" Type="http://schemas.openxmlformats.org/officeDocument/2006/relationships/slide"/><Relationship Id="rId42" Target="slides/slide35.xml" Type="http://schemas.openxmlformats.org/officeDocument/2006/relationships/slide"/><Relationship Id="rId11" Target="slides/slide4.xml" Type="http://schemas.openxmlformats.org/officeDocument/2006/relationships/slide"/><Relationship Id="rId41" Target="slides/slide34.xml" Type="http://schemas.openxmlformats.org/officeDocument/2006/relationships/slide"/><Relationship Id="rId10" Target="slides/slide3.xml" Type="http://schemas.openxmlformats.org/officeDocument/2006/relationships/slide"/><Relationship Id="rId9" Target="slides/slide2.xml" Type="http://schemas.openxmlformats.org/officeDocument/2006/relationships/slide"/><Relationship Id="rId40" Target="slides/slide33.xml" Type="http://schemas.openxmlformats.org/officeDocument/2006/relationships/slide"/><Relationship Id="rId8" Target="slides/slide1.xml" Type="http://schemas.openxmlformats.org/officeDocument/2006/relationships/slide"/><Relationship Id="rId7" Target="notesMasters/notesMaster1.xml" Type="http://schemas.openxmlformats.org/officeDocument/2006/relationships/notesMaster"/><Relationship Id="rId6" Target="slideMasters/slideMaster2.xml" Type="http://schemas.openxmlformats.org/officeDocument/2006/relationships/slideMaster"/><Relationship Id="rId5" Target="slideMasters/slideMaster1.xml" Type="http://schemas.openxmlformats.org/officeDocument/2006/relationships/slideMaster"/><Relationship Id="rId4" Target="tableStyles.xml" Type="http://schemas.openxmlformats.org/officeDocument/2006/relationships/tableStyles"/><Relationship Id="rId3" Target="presProps.xml" Type="http://schemas.openxmlformats.org/officeDocument/2006/relationships/presProps"/><Relationship Id="rId23" Target="slides/slide16.xml" Type="http://schemas.openxmlformats.org/officeDocument/2006/relationships/slide"/><Relationship Id="rId29" Target="slides/slide22.xml" Type="http://schemas.openxmlformats.org/officeDocument/2006/relationships/slide"/><Relationship Id="rId2" Target="viewProps.xml" Type="http://schemas.openxmlformats.org/officeDocument/2006/relationships/viewProps"/><Relationship Id="rId22" Target="slides/slide15.xml" Type="http://schemas.openxmlformats.org/officeDocument/2006/relationships/slide"/><Relationship Id="rId28" Target="slides/slide21.xml" Type="http://schemas.openxmlformats.org/officeDocument/2006/relationships/slide"/><Relationship Id="rId1" Target="theme/theme1.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sz="quarter" type="hdr"/>
          </p:nvPr>
        </p:nvSpPr>
        <p:spPr>
          <a:xfrm>
            <a:off x="0" y="0"/>
            <a:ext cx="2971800" cy="457200"/>
          </a:xfrm>
          <a:prstGeom prst="rect">
            <a:avLst/>
          </a:prstGeom>
        </p:spPr>
        <p:txBody>
          <a:bodyPr bIns="45720" lIns="91440" numCol="1" rIns="91440" rtlCol="0" tIns="45720" vert="horz"/>
          <a:lstStyle>
            <a:lvl1pPr algn="l">
              <a:defRPr sz="1200"/>
            </a:lvl1pPr>
          </a:lstStyle>
          <a:p>
            <a:endParaRPr lang="en-US"/>
          </a:p>
        </p:txBody>
      </p:sp>
      <p:sp>
        <p:nvSpPr>
          <p:cNvPr id="3" name="Date Placeholder 2"/>
          <p:cNvSpPr>
            <a:spLocks noGrp="1"/>
          </p:cNvSpPr>
          <p:nvPr>
            <p:ph idx="1" type="dt"/>
          </p:nvPr>
        </p:nvSpPr>
        <p:spPr>
          <a:xfrm>
            <a:off x="3884613" y="0"/>
            <a:ext cx="2971800" cy="457200"/>
          </a:xfrm>
          <a:prstGeom prst="rect">
            <a:avLst/>
          </a:prstGeom>
        </p:spPr>
        <p:txBody>
          <a:bodyPr bIns="45720" lIns="91440" numCol="1" rIns="91440" rtlCol="0" tIns="45720" vert="horz"/>
          <a:lstStyle>
            <a:lvl1pPr algn="r">
              <a:defRPr sz="1200"/>
            </a:lvl1pPr>
          </a:lstStyle>
          <a:p>
            <a:fld id="{F640BB84-B916-471C-A944-0726B0B73E4C}" type="datetimeFigureOut">
              <a:rPr lang="en-US" smtClean="0"/>
              <a:pPr/>
              <a:t>9/10/2013</a:t>
            </a:fld>
            <a:endParaRPr lang="en-US"/>
          </a:p>
        </p:txBody>
      </p:sp>
      <p:sp>
        <p:nvSpPr>
          <p:cNvPr id="4" name="Slide Image Placeholder 3"/>
          <p:cNvSpPr>
            <a:spLocks noChangeAspect="1" noGrp="1" noRot="1"/>
          </p:cNvSpPr>
          <p:nvPr>
            <p:ph idx="2" type="sldImg"/>
          </p:nvPr>
        </p:nvSpPr>
        <p:spPr>
          <a:xfrm>
            <a:off x="1143000" y="685800"/>
            <a:ext cx="4572000" cy="3429000"/>
          </a:xfrm>
          <a:prstGeom prst="rect">
            <a:avLst/>
          </a:prstGeom>
          <a:noFill/>
          <a:ln w="12700">
            <a:solidFill>
              <a:prstClr val="black"/>
            </a:solidFill>
          </a:ln>
        </p:spPr>
        <p:txBody>
          <a:bodyPr anchor="ctr" bIns="45720" lIns="91440" numCol="1" rIns="91440" rtlCol="0" tIns="45720" vert="horz"/>
          <a:lstStyle/>
          <a:p>
            <a:endParaRPr lang="en-US"/>
          </a:p>
        </p:txBody>
      </p:sp>
      <p:sp>
        <p:nvSpPr>
          <p:cNvPr id="5" name="Notes Placeholder 4"/>
          <p:cNvSpPr>
            <a:spLocks noGrp="1"/>
          </p:cNvSpPr>
          <p:nvPr>
            <p:ph idx="3" sz="quarter" type="body"/>
          </p:nvPr>
        </p:nvSpPr>
        <p:spPr>
          <a:xfrm>
            <a:off x="685800" y="4343400"/>
            <a:ext cx="5486400" cy="4114800"/>
          </a:xfrm>
          <a:prstGeom prst="rect">
            <a:avLst/>
          </a:prstGeom>
        </p:spPr>
        <p:txBody>
          <a:bodyPr bIns="45720" lIns="91440" numCol="1" rIns="91440" rtlCol="0" tIns="45720"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idx="4" sz="quarter" type="ftr"/>
          </p:nvPr>
        </p:nvSpPr>
        <p:spPr>
          <a:xfrm>
            <a:off x="0" y="8685213"/>
            <a:ext cx="2971800" cy="457200"/>
          </a:xfrm>
          <a:prstGeom prst="rect">
            <a:avLst/>
          </a:prstGeom>
        </p:spPr>
        <p:txBody>
          <a:bodyPr anchor="b" bIns="45720" lIns="91440" numCol="1" rIns="91440" rtlCol="0" tIns="45720" vert="horz"/>
          <a:lstStyle>
            <a:lvl1pPr algn="l">
              <a:defRPr sz="1200"/>
            </a:lvl1pPr>
          </a:lstStyle>
          <a:p>
            <a:endParaRPr lang="en-US"/>
          </a:p>
        </p:txBody>
      </p:sp>
      <p:sp>
        <p:nvSpPr>
          <p:cNvPr id="7" name="Slide Number Placeholder 6"/>
          <p:cNvSpPr>
            <a:spLocks noGrp="1"/>
          </p:cNvSpPr>
          <p:nvPr>
            <p:ph idx="5" sz="quarter" type="sldNum"/>
          </p:nvPr>
        </p:nvSpPr>
        <p:spPr>
          <a:xfrm>
            <a:off x="3884613" y="8685213"/>
            <a:ext cx="2971800" cy="457200"/>
          </a:xfrm>
          <a:prstGeom prst="rect">
            <a:avLst/>
          </a:prstGeom>
        </p:spPr>
        <p:txBody>
          <a:bodyPr anchor="b" bIns="45720" lIns="91440" numCol="1" rIns="91440" rtlCol="0" tIns="45720" vert="horz"/>
          <a:lstStyle>
            <a:lvl1pPr algn="r">
              <a:defRPr sz="1200"/>
            </a:lvl1pPr>
          </a:lstStyle>
          <a:p>
            <a:fld id="{A3FB7C6A-B118-48EA-9007-3DAD8C836444}" type="slidenum">
              <a:rPr lang="en-US" smtClean="0"/>
              <a:pPr/>
              <a:t>‹#›</a:t>
            </a:fld>
            <a:endParaRPr lang="en-US"/>
          </a:p>
        </p:txBody>
      </p:sp>
    </p:spTree>
    <p:extLst>
      <p:ext uri="{BB962C8B-B14F-4D97-AF65-F5344CB8AC3E}">
        <p14:creationId xmlns:p14="http://schemas.microsoft.com/office/powerpoint/2010/main" val="2664668382"/>
      </p:ext>
    </p:extLst>
  </p:cSld>
  <p:clrMap accent1="accent1" accent2="accent2" accent3="accent3" accent4="accent4" accent5="accent5" accent6="accent6" bg1="lt1" bg2="lt2" folHlink="folHlink" hlink="hlink" tx1="dk1" tx2="dk2"/>
  <p:notesStyle>
    <a:lvl1pPr algn="l" defTabSz="914400" eaLnBrk="1" hangingPunct="1" latinLnBrk="0" marL="0" rtl="0">
      <a:defRPr kern="1200" sz="1200">
        <a:solidFill>
          <a:schemeClr val="tx1"/>
        </a:solidFill>
        <a:latin typeface="+mn-lt"/>
        <a:ea typeface="+mn-ea"/>
        <a:cs typeface="+mn-cs"/>
      </a:defRPr>
    </a:lvl1pPr>
    <a:lvl2pPr algn="l" defTabSz="914400" eaLnBrk="1" hangingPunct="1" latinLnBrk="0" marL="457200" rtl="0">
      <a:defRPr kern="1200" sz="1200">
        <a:solidFill>
          <a:schemeClr val="tx1"/>
        </a:solidFill>
        <a:latin typeface="+mn-lt"/>
        <a:ea typeface="+mn-ea"/>
        <a:cs typeface="+mn-cs"/>
      </a:defRPr>
    </a:lvl2pPr>
    <a:lvl3pPr algn="l" defTabSz="914400" eaLnBrk="1" hangingPunct="1" latinLnBrk="0" marL="914400" rtl="0">
      <a:defRPr kern="1200" sz="1200">
        <a:solidFill>
          <a:schemeClr val="tx1"/>
        </a:solidFill>
        <a:latin typeface="+mn-lt"/>
        <a:ea typeface="+mn-ea"/>
        <a:cs typeface="+mn-cs"/>
      </a:defRPr>
    </a:lvl3pPr>
    <a:lvl4pPr algn="l" defTabSz="914400" eaLnBrk="1" hangingPunct="1" latinLnBrk="0" marL="1371600" rtl="0">
      <a:defRPr kern="1200" sz="1200">
        <a:solidFill>
          <a:schemeClr val="tx1"/>
        </a:solidFill>
        <a:latin typeface="+mn-lt"/>
        <a:ea typeface="+mn-ea"/>
        <a:cs typeface="+mn-cs"/>
      </a:defRPr>
    </a:lvl4pPr>
    <a:lvl5pPr algn="l" defTabSz="914400" eaLnBrk="1" hangingPunct="1" latinLnBrk="0" marL="1828800" rtl="0">
      <a:defRPr kern="1200" sz="1200">
        <a:solidFill>
          <a:schemeClr val="tx1"/>
        </a:solidFill>
        <a:latin typeface="+mn-lt"/>
        <a:ea typeface="+mn-ea"/>
        <a:cs typeface="+mn-cs"/>
      </a:defRPr>
    </a:lvl5pPr>
    <a:lvl6pPr algn="l" defTabSz="914400" eaLnBrk="1" hangingPunct="1" latinLnBrk="0" marL="2286000" rtl="0">
      <a:defRPr kern="1200" sz="1200">
        <a:solidFill>
          <a:schemeClr val="tx1"/>
        </a:solidFill>
        <a:latin typeface="+mn-lt"/>
        <a:ea typeface="+mn-ea"/>
        <a:cs typeface="+mn-cs"/>
      </a:defRPr>
    </a:lvl6pPr>
    <a:lvl7pPr algn="l" defTabSz="914400" eaLnBrk="1" hangingPunct="1" latinLnBrk="0" marL="2743200" rtl="0">
      <a:defRPr kern="1200" sz="1200">
        <a:solidFill>
          <a:schemeClr val="tx1"/>
        </a:solidFill>
        <a:latin typeface="+mn-lt"/>
        <a:ea typeface="+mn-ea"/>
        <a:cs typeface="+mn-cs"/>
      </a:defRPr>
    </a:lvl7pPr>
    <a:lvl8pPr algn="l" defTabSz="914400" eaLnBrk="1" hangingPunct="1" latinLnBrk="0" marL="3200400" rtl="0">
      <a:defRPr kern="1200" sz="1200">
        <a:solidFill>
          <a:schemeClr val="tx1"/>
        </a:solidFill>
        <a:latin typeface="+mn-lt"/>
        <a:ea typeface="+mn-ea"/>
        <a:cs typeface="+mn-cs"/>
      </a:defRPr>
    </a:lvl8pPr>
    <a:lvl9pPr algn="l" defTabSz="914400" eaLnBrk="1" hangingPunct="1" latinLnBrk="0" marL="3657600" rtl="0">
      <a:defRPr kern="1200"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arget="../slides/slide1.xml" Type="http://schemas.openxmlformats.org/officeDocument/2006/relationships/slide"/><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2" Target="../slides/slide10.xml" Type="http://schemas.openxmlformats.org/officeDocument/2006/relationships/slide"/><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2" Target="../slides/slide11.xml" Type="http://schemas.openxmlformats.org/officeDocument/2006/relationships/slide"/><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2" Target="../slides/slide12.xml" Type="http://schemas.openxmlformats.org/officeDocument/2006/relationships/slide"/><Relationship Id="rId1" Target="../notesMasters/notesMaster1.xml" Type="http://schemas.openxmlformats.org/officeDocument/2006/relationships/notesMaster"/></Relationships>
</file>

<file path=ppt/notesSlides/_rels/notesSlide13.xml.rels><?xml version="1.0" encoding="UTF-8" standalone="yes"?><Relationships xmlns="http://schemas.openxmlformats.org/package/2006/relationships"><Relationship Id="rId2" Target="../slides/slide13.xml" Type="http://schemas.openxmlformats.org/officeDocument/2006/relationships/slide"/><Relationship Id="rId1" Target="../notesMasters/notesMaster1.xml" Type="http://schemas.openxmlformats.org/officeDocument/2006/relationships/notesMaster"/></Relationships>
</file>

<file path=ppt/notesSlides/_rels/notesSlide14.xml.rels><?xml version="1.0" encoding="UTF-8" standalone="yes"?><Relationships xmlns="http://schemas.openxmlformats.org/package/2006/relationships"><Relationship Id="rId2" Target="../slides/slide14.xml" Type="http://schemas.openxmlformats.org/officeDocument/2006/relationships/slide"/><Relationship Id="rId1" Target="../notesMasters/notesMaster1.xml" Type="http://schemas.openxmlformats.org/officeDocument/2006/relationships/notesMaster"/></Relationships>
</file>

<file path=ppt/notesSlides/_rels/notesSlide15.xml.rels><?xml version="1.0" encoding="UTF-8" standalone="yes"?><Relationships xmlns="http://schemas.openxmlformats.org/package/2006/relationships"><Relationship Id="rId2" Target="../slides/slide15.xml" Type="http://schemas.openxmlformats.org/officeDocument/2006/relationships/slide"/><Relationship Id="rId1" Target="../notesMasters/notesMaster1.xml" Type="http://schemas.openxmlformats.org/officeDocument/2006/relationships/notesMaster"/></Relationships>
</file>

<file path=ppt/notesSlides/_rels/notesSlide16.xml.rels><?xml version="1.0" encoding="UTF-8" standalone="yes"?><Relationships xmlns="http://schemas.openxmlformats.org/package/2006/relationships"><Relationship Id="rId2" Target="../slides/slide16.xml" Type="http://schemas.openxmlformats.org/officeDocument/2006/relationships/slide"/><Relationship Id="rId1" Target="../notesMasters/notesMaster1.xml" Type="http://schemas.openxmlformats.org/officeDocument/2006/relationships/notesMaster"/></Relationships>
</file>

<file path=ppt/notesSlides/_rels/notesSlide17.xml.rels><?xml version="1.0" encoding="UTF-8" standalone="yes"?><Relationships xmlns="http://schemas.openxmlformats.org/package/2006/relationships"><Relationship Id="rId2" Target="../slides/slide17.xml" Type="http://schemas.openxmlformats.org/officeDocument/2006/relationships/slide"/><Relationship Id="rId1" Target="../notesMasters/notesMaster1.xml" Type="http://schemas.openxmlformats.org/officeDocument/2006/relationships/notesMaster"/></Relationships>
</file>

<file path=ppt/notesSlides/_rels/notesSlide18.xml.rels><?xml version="1.0" encoding="UTF-8" standalone="yes"?><Relationships xmlns="http://schemas.openxmlformats.org/package/2006/relationships"><Relationship Id="rId2" Target="../slides/slide18.xml" Type="http://schemas.openxmlformats.org/officeDocument/2006/relationships/slide"/><Relationship Id="rId1" Target="../notesMasters/notesMaster1.xml" Type="http://schemas.openxmlformats.org/officeDocument/2006/relationships/notesMaster"/></Relationships>
</file>

<file path=ppt/notesSlides/_rels/notesSlide19.xml.rels><?xml version="1.0" encoding="UTF-8" standalone="yes"?><Relationships xmlns="http://schemas.openxmlformats.org/package/2006/relationships"><Relationship Id="rId2" Target="../slides/slide19.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_rels/notesSlide20.xml.rels><?xml version="1.0" encoding="UTF-8" standalone="yes"?><Relationships xmlns="http://schemas.openxmlformats.org/package/2006/relationships"><Relationship Id="rId2" Target="../slides/slide20.xml" Type="http://schemas.openxmlformats.org/officeDocument/2006/relationships/slide"/><Relationship Id="rId1" Target="../notesMasters/notesMaster1.xml" Type="http://schemas.openxmlformats.org/officeDocument/2006/relationships/notesMaster"/></Relationships>
</file>

<file path=ppt/notesSlides/_rels/notesSlide21.xml.rels><?xml version="1.0" encoding="UTF-8" standalone="yes"?><Relationships xmlns="http://schemas.openxmlformats.org/package/2006/relationships"><Relationship Id="rId2" Target="../slides/slide21.xml" Type="http://schemas.openxmlformats.org/officeDocument/2006/relationships/slide"/><Relationship Id="rId1" Target="../notesMasters/notesMaster1.xml" Type="http://schemas.openxmlformats.org/officeDocument/2006/relationships/notesMaster"/></Relationships>
</file>

<file path=ppt/notesSlides/_rels/notesSlide22.xml.rels><?xml version="1.0" encoding="UTF-8" standalone="yes"?><Relationships xmlns="http://schemas.openxmlformats.org/package/2006/relationships"><Relationship Id="rId2" Target="../slides/slide22.xml" Type="http://schemas.openxmlformats.org/officeDocument/2006/relationships/slide"/><Relationship Id="rId1" Target="../notesMasters/notesMaster1.xml" Type="http://schemas.openxmlformats.org/officeDocument/2006/relationships/notesMaster"/></Relationships>
</file>

<file path=ppt/notesSlides/_rels/notesSlide23.xml.rels><?xml version="1.0" encoding="UTF-8" standalone="yes"?><Relationships xmlns="http://schemas.openxmlformats.org/package/2006/relationships"><Relationship Id="rId2" Target="../slides/slide23.xml" Type="http://schemas.openxmlformats.org/officeDocument/2006/relationships/slide"/><Relationship Id="rId1" Target="../notesMasters/notesMaster1.xml" Type="http://schemas.openxmlformats.org/officeDocument/2006/relationships/notesMaster"/></Relationships>
</file>

<file path=ppt/notesSlides/_rels/notesSlide24.xml.rels><?xml version="1.0" encoding="UTF-8" standalone="yes"?><Relationships xmlns="http://schemas.openxmlformats.org/package/2006/relationships"><Relationship Id="rId2" Target="../slides/slide24.xml" Type="http://schemas.openxmlformats.org/officeDocument/2006/relationships/slide"/><Relationship Id="rId1" Target="../notesMasters/notesMaster1.xml" Type="http://schemas.openxmlformats.org/officeDocument/2006/relationships/notesMaster"/></Relationships>
</file>

<file path=ppt/notesSlides/_rels/notesSlide25.xml.rels><?xml version="1.0" encoding="UTF-8" standalone="yes"?><Relationships xmlns="http://schemas.openxmlformats.org/package/2006/relationships"><Relationship Id="rId2" Target="../slides/slide25.xml" Type="http://schemas.openxmlformats.org/officeDocument/2006/relationships/slide"/><Relationship Id="rId1" Target="../notesMasters/notesMaster1.xml" Type="http://schemas.openxmlformats.org/officeDocument/2006/relationships/notesMaster"/></Relationships>
</file>

<file path=ppt/notesSlides/_rels/notesSlide26.xml.rels><?xml version="1.0" encoding="UTF-8" standalone="yes"?><Relationships xmlns="http://schemas.openxmlformats.org/package/2006/relationships"><Relationship Id="rId2" Target="../slides/slide26.xml" Type="http://schemas.openxmlformats.org/officeDocument/2006/relationships/slide"/><Relationship Id="rId1" Target="../notesMasters/notesMaster1.xml" Type="http://schemas.openxmlformats.org/officeDocument/2006/relationships/notesMaster"/></Relationships>
</file>

<file path=ppt/notesSlides/_rels/notesSlide27.xml.rels><?xml version="1.0" encoding="UTF-8" standalone="yes"?><Relationships xmlns="http://schemas.openxmlformats.org/package/2006/relationships"><Relationship Id="rId2" Target="../slides/slide27.xml" Type="http://schemas.openxmlformats.org/officeDocument/2006/relationships/slide"/><Relationship Id="rId1" Target="../notesMasters/notesMaster1.xml" Type="http://schemas.openxmlformats.org/officeDocument/2006/relationships/notesMaster"/></Relationships>
</file>

<file path=ppt/notesSlides/_rels/notesSlide28.xml.rels><?xml version="1.0" encoding="UTF-8" standalone="yes"?><Relationships xmlns="http://schemas.openxmlformats.org/package/2006/relationships"><Relationship Id="rId2" Target="../slides/slide28.xml" Type="http://schemas.openxmlformats.org/officeDocument/2006/relationships/slide"/><Relationship Id="rId1" Target="../notesMasters/notesMaster1.xml" Type="http://schemas.openxmlformats.org/officeDocument/2006/relationships/notesMaster"/></Relationships>
</file>

<file path=ppt/notesSlides/_rels/notesSlide29.xml.rels><?xml version="1.0" encoding="UTF-8" standalone="yes"?><Relationships xmlns="http://schemas.openxmlformats.org/package/2006/relationships"><Relationship Id="rId2" Target="../slides/slide29.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3.xml" Type="http://schemas.openxmlformats.org/officeDocument/2006/relationships/slide"/><Relationship Id="rId1" Target="../notesMasters/notesMaster1.xml" Type="http://schemas.openxmlformats.org/officeDocument/2006/relationships/notesMaster"/></Relationships>
</file>

<file path=ppt/notesSlides/_rels/notesSlide30.xml.rels><?xml version="1.0" encoding="UTF-8" standalone="yes"?><Relationships xmlns="http://schemas.openxmlformats.org/package/2006/relationships"><Relationship Id="rId2" Target="../slides/slide30.xml" Type="http://schemas.openxmlformats.org/officeDocument/2006/relationships/slide"/><Relationship Id="rId1" Target="../notesMasters/notesMaster1.xml" Type="http://schemas.openxmlformats.org/officeDocument/2006/relationships/notesMaster"/></Relationships>
</file>

<file path=ppt/notesSlides/_rels/notesSlide31.xml.rels><?xml version="1.0" encoding="UTF-8" standalone="yes"?><Relationships xmlns="http://schemas.openxmlformats.org/package/2006/relationships"><Relationship Id="rId2" Target="../slides/slide31.xml" Type="http://schemas.openxmlformats.org/officeDocument/2006/relationships/slide"/><Relationship Id="rId1" Target="../notesMasters/notesMaster1.xml" Type="http://schemas.openxmlformats.org/officeDocument/2006/relationships/notesMaster"/></Relationships>
</file>

<file path=ppt/notesSlides/_rels/notesSlide32.xml.rels><?xml version="1.0" encoding="UTF-8" standalone="yes"?><Relationships xmlns="http://schemas.openxmlformats.org/package/2006/relationships"><Relationship Id="rId2" Target="../slides/slide32.xml" Type="http://schemas.openxmlformats.org/officeDocument/2006/relationships/slide"/><Relationship Id="rId1" Target="../notesMasters/notesMaster1.xml" Type="http://schemas.openxmlformats.org/officeDocument/2006/relationships/notesMaster"/></Relationships>
</file>

<file path=ppt/notesSlides/_rels/notesSlide33.xml.rels><?xml version="1.0" encoding="UTF-8" standalone="yes"?><Relationships xmlns="http://schemas.openxmlformats.org/package/2006/relationships"><Relationship Id="rId2" Target="../slides/slide33.xml" Type="http://schemas.openxmlformats.org/officeDocument/2006/relationships/slide"/><Relationship Id="rId1" Target="../notesMasters/notesMaster1.xml" Type="http://schemas.openxmlformats.org/officeDocument/2006/relationships/notesMaster"/></Relationships>
</file>

<file path=ppt/notesSlides/_rels/notesSlide34.xml.rels><?xml version="1.0" encoding="UTF-8" standalone="yes"?><Relationships xmlns="http://schemas.openxmlformats.org/package/2006/relationships"><Relationship Id="rId2" Target="../slides/slide34.xml" Type="http://schemas.openxmlformats.org/officeDocument/2006/relationships/slide"/><Relationship Id="rId1" Target="../notesMasters/notesMaster1.xml" Type="http://schemas.openxmlformats.org/officeDocument/2006/relationships/notesMaster"/></Relationships>
</file>

<file path=ppt/notesSlides/_rels/notesSlide35.xml.rels><?xml version="1.0" encoding="UTF-8" standalone="yes"?><Relationships xmlns="http://schemas.openxmlformats.org/package/2006/relationships"><Relationship Id="rId2" Target="../slides/slide35.xml" Type="http://schemas.openxmlformats.org/officeDocument/2006/relationships/slide"/><Relationship Id="rId1" Target="../notesMasters/notesMaster1.xml" Type="http://schemas.openxmlformats.org/officeDocument/2006/relationships/notesMaster"/></Relationships>
</file>

<file path=ppt/notesSlides/_rels/notesSlide36.xml.rels><?xml version="1.0" encoding="UTF-8" standalone="yes"?><Relationships xmlns="http://schemas.openxmlformats.org/package/2006/relationships"><Relationship Id="rId2" Target="../slides/slide36.xml" Type="http://schemas.openxmlformats.org/officeDocument/2006/relationships/slide"/><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slides/slide4.xml" Type="http://schemas.openxmlformats.org/officeDocument/2006/relationships/slide"/><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2" Target="../slides/slide5.xml" Type="http://schemas.openxmlformats.org/officeDocument/2006/relationships/slide"/><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2" Target="../slides/slide6.xml" Type="http://schemas.openxmlformats.org/officeDocument/2006/relationships/slide"/><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2" Target="../slides/slide7.xml" Type="http://schemas.openxmlformats.org/officeDocument/2006/relationships/slide"/><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2" Target="../slides/slide8.xml" Type="http://schemas.openxmlformats.org/officeDocument/2006/relationships/slide"/><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2" Target="../slides/slide9.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idx="1" type="body"/>
          </p:nvPr>
        </p:nvSpPr>
        <p:spPr>
          <a:xfrm>
            <a:off x="685800" y="4343400"/>
            <a:ext cx="5486400" cy="4114800"/>
          </a:xfrm>
          <a:prstGeom prst="rect">
            <a:avLst/>
          </a:prstGeom>
        </p:spPr>
        <p:txBody>
          <a:bodyPr numCol="1">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idx="1" type="body"/>
          </p:nvPr>
        </p:nvSpPr>
        <p:spPr>
          <a:xfrm>
            <a:off x="685800" y="4343400"/>
            <a:ext cx="5486400" cy="4114800"/>
          </a:xfrm>
          <a:prstGeom prst="rect">
            <a:avLst/>
          </a:prstGeom>
        </p:spPr>
        <p:txBody>
          <a:bodyPr numCol="1">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idx="1" type="body"/>
          </p:nvPr>
        </p:nvSpPr>
        <p:spPr>
          <a:xfrm>
            <a:off x="685800" y="4343400"/>
            <a:ext cx="5486400" cy="4114800"/>
          </a:xfrm>
          <a:prstGeom prst="rect">
            <a:avLst/>
          </a:prstGeom>
        </p:spPr>
        <p:txBody>
          <a:bodyPr numCol="1">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idx="1" type="body"/>
          </p:nvPr>
        </p:nvSpPr>
        <p:spPr>
          <a:xfrm>
            <a:off x="685800" y="4343400"/>
            <a:ext cx="5486400" cy="4114800"/>
          </a:xfrm>
          <a:prstGeom prst="rect">
            <a:avLst/>
          </a:prstGeom>
        </p:spPr>
        <p:txBody>
          <a:bodyPr numCol="1">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idx="1" type="body"/>
          </p:nvPr>
        </p:nvSpPr>
        <p:spPr>
          <a:xfrm>
            <a:off x="685800" y="4343400"/>
            <a:ext cx="5486400" cy="4114800"/>
          </a:xfrm>
          <a:prstGeom prst="rect">
            <a:avLst/>
          </a:prstGeom>
        </p:spPr>
        <p:txBody>
          <a:bodyPr numCol="1">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idx="1" type="body"/>
          </p:nvPr>
        </p:nvSpPr>
        <p:spPr>
          <a:xfrm>
            <a:off x="685800" y="4343400"/>
            <a:ext cx="5486400" cy="4114800"/>
          </a:xfrm>
          <a:prstGeom prst="rect">
            <a:avLst/>
          </a:prstGeom>
        </p:spPr>
        <p:txBody>
          <a:bodyPr numCol="1">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idx="1" type="body"/>
          </p:nvPr>
        </p:nvSpPr>
        <p:spPr>
          <a:xfrm>
            <a:off x="685800" y="4343400"/>
            <a:ext cx="5486400" cy="4114800"/>
          </a:xfrm>
          <a:prstGeom prst="rect">
            <a:avLst/>
          </a:prstGeom>
        </p:spPr>
        <p:txBody>
          <a:bodyPr numCol="1">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idx="1" type="body"/>
          </p:nvPr>
        </p:nvSpPr>
        <p:spPr>
          <a:xfrm>
            <a:off x="685800" y="4343400"/>
            <a:ext cx="5486400" cy="4114800"/>
          </a:xfrm>
          <a:prstGeom prst="rect">
            <a:avLst/>
          </a:prstGeom>
        </p:spPr>
        <p:txBody>
          <a:bodyPr numCol="1">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idx="1" type="body"/>
          </p:nvPr>
        </p:nvSpPr>
        <p:spPr>
          <a:xfrm>
            <a:off x="685800" y="4343400"/>
            <a:ext cx="5486400" cy="4114800"/>
          </a:xfrm>
          <a:prstGeom prst="rect">
            <a:avLst/>
          </a:prstGeom>
        </p:spPr>
        <p:txBody>
          <a:bodyPr numCol="1">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lang="en-US"/>
          </a:p>
        </p:txBody>
      </p:sp>
      <p:sp>
        <p:nvSpPr>
          <p:cNvPr id="4" name="Slide Number Placeholder 3"/>
          <p:cNvSpPr>
            <a:spLocks noGrp="1"/>
          </p:cNvSpPr>
          <p:nvPr>
            <p:ph idx="10" sz="quarter" type="sldNum"/>
          </p:nvPr>
        </p:nvSpPr>
        <p:spPr/>
        <p:txBody>
          <a:bodyPr numCol="1"/>
          <a:lstStyle/>
          <a:p>
            <a:fld id="{A3FB7C6A-B118-48EA-9007-3DAD8C83644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idx="1" type="subTitle"/>
          </p:nvPr>
        </p:nvSpPr>
        <p:spPr>
          <a:xfrm>
            <a:off x="1371600" y="3886200"/>
            <a:ext cx="6400800" cy="1752600"/>
          </a:xfrm>
        </p:spPr>
        <p:txBody>
          <a:bodyPr numCol="1"/>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idx="10" sz="half" type="dt"/>
          </p:nvPr>
        </p:nvSpPr>
        <p:spPr/>
        <p:txBody>
          <a:bodyPr numCol="1"/>
          <a:lstStyle/>
          <a:p>
            <a:fld id="{A18C35FC-F667-4B73-BE1B-85F060D07EDA}" type="datetimeFigureOut">
              <a:rPr lang="en-US" smtClean="0"/>
              <a:pPr/>
              <a:t>9/10/2013</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EB53A843-6C08-43F2-82A1-67D43ACAE176}"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idx="1" orient="vert" type="body"/>
          </p:nvPr>
        </p:nvSpPr>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p>
            <a:fld id="{A18C35FC-F667-4B73-BE1B-85F060D07EDA}" type="datetimeFigureOut">
              <a:rPr lang="en-US" smtClean="0"/>
              <a:pPr/>
              <a:t>9/10/2013</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EB53A843-6C08-43F2-82A1-67D43ACAE176}"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orient="vert" type="title"/>
          </p:nvPr>
        </p:nvSpPr>
        <p:spPr>
          <a:xfrm>
            <a:off x="6629400" y="274638"/>
            <a:ext cx="2057400" cy="5851525"/>
          </a:xfrm>
        </p:spPr>
        <p:txBody>
          <a:bodyPr numCol="1" vert="eaVert"/>
          <a:lstStyle/>
          <a:p>
            <a:r>
              <a:rPr lang="en-US" smtClean="0"/>
              <a:t>Click to edit Master title style</a:t>
            </a:r>
            <a:endParaRPr lang="en-US"/>
          </a:p>
        </p:txBody>
      </p:sp>
      <p:sp>
        <p:nvSpPr>
          <p:cNvPr id="3" name="Vertical Text Placeholder 2"/>
          <p:cNvSpPr>
            <a:spLocks noGrp="1"/>
          </p:cNvSpPr>
          <p:nvPr>
            <p:ph idx="1" orient="vert" type="body"/>
          </p:nvPr>
        </p:nvSpPr>
        <p:spPr>
          <a:xfrm>
            <a:off x="457200" y="274638"/>
            <a:ext cx="6019800" cy="5851525"/>
          </a:xfrm>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p>
            <a:fld id="{A18C35FC-F667-4B73-BE1B-85F060D07EDA}" type="datetimeFigureOut">
              <a:rPr lang="en-US" smtClean="0"/>
              <a:pPr/>
              <a:t>9/10/2013</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EB53A843-6C08-43F2-82A1-67D43ACAE176}"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numCol="1"/>
          <a:lstStyle/>
          <a:p>
            <a:r>
              <a:rPr lang="en-US" smtClean="0"/>
              <a:t>Click to edit Master title style</a:t>
            </a:r>
            <a:endParaRPr lang="en-US"/>
          </a:p>
        </p:txBody>
      </p:sp>
      <p:sp>
        <p:nvSpPr>
          <p:cNvPr id="3" name="Subtitle 2"/>
          <p:cNvSpPr>
            <a:spLocks noGrp="1"/>
          </p:cNvSpPr>
          <p:nvPr>
            <p:ph idx="1" type="subTitle"/>
          </p:nvPr>
        </p:nvSpPr>
        <p:spPr>
          <a:xfrm>
            <a:off x="1371600" y="3886200"/>
            <a:ext cx="6400800" cy="1752600"/>
          </a:xfrm>
          <a:prstGeom prst="rect">
            <a:avLst/>
          </a:prstGeom>
        </p:spPr>
        <p:txBody>
          <a:bodyPr numCol="1"/>
          <a:lstStyle>
            <a:lvl1pPr algn="ctr" indent="0" marL="0">
              <a:buNone/>
              <a:defRPr/>
            </a:lvl1pPr>
            <a:lvl2pPr algn="ctr" indent="0" marL="457200">
              <a:buNone/>
              <a:defRPr/>
            </a:lvl2pPr>
            <a:lvl3pPr algn="ctr" indent="0" marL="914400">
              <a:buNone/>
              <a:defRPr/>
            </a:lvl3pPr>
            <a:lvl4pPr algn="ctr" indent="0" marL="1371600">
              <a:buNone/>
              <a:defRPr/>
            </a:lvl4pPr>
            <a:lvl5pPr algn="ctr" indent="0" marL="1828800">
              <a:buNone/>
              <a:defRPr/>
            </a:lvl5pPr>
            <a:lvl6pPr algn="ctr" indent="0" marL="2286000">
              <a:buNone/>
              <a:defRPr/>
            </a:lvl6pPr>
            <a:lvl7pPr algn="ctr" indent="0" marL="2743200">
              <a:buNone/>
              <a:defRPr/>
            </a:lvl7pPr>
            <a:lvl8pPr algn="ctr" indent="0" marL="3200400">
              <a:buNone/>
              <a:defRPr/>
            </a:lvl8pPr>
            <a:lvl9pPr algn="ctr" indent="0" marL="3657600">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numCol="1"/>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numCol="1"/>
          <a:lstStyle>
            <a:lvl1pPr algn="l">
              <a:defRPr b="1" cap="all" sz="4000"/>
            </a:lvl1pPr>
          </a:lstStyle>
          <a:p>
            <a:r>
              <a:rPr lang="en-US" smtClean="0"/>
              <a:t>Click to edit Master title style</a:t>
            </a:r>
            <a:endParaRPr lang="en-US"/>
          </a:p>
        </p:txBody>
      </p:sp>
      <p:sp>
        <p:nvSpPr>
          <p:cNvPr id="3" name="Text Placeholder 2"/>
          <p:cNvSpPr>
            <a:spLocks noGrp="1"/>
          </p:cNvSpPr>
          <p:nvPr>
            <p:ph idx="1" type="body"/>
          </p:nvPr>
        </p:nvSpPr>
        <p:spPr>
          <a:xfrm>
            <a:off x="722313" y="2906713"/>
            <a:ext cx="7772400" cy="1500187"/>
          </a:xfrm>
          <a:prstGeom prst="rect">
            <a:avLst/>
          </a:prstGeom>
        </p:spPr>
        <p:txBody>
          <a:bodyPr anchor="b" numCol="1"/>
          <a:lstStyle>
            <a:lvl1pPr indent="0" marL="0">
              <a:buNone/>
              <a:defRPr sz="2000"/>
            </a:lvl1pPr>
            <a:lvl2pPr indent="0" marL="457200">
              <a:buNone/>
              <a:defRPr sz="1800"/>
            </a:lvl2pPr>
            <a:lvl3pPr indent="0" marL="914400">
              <a:buNone/>
              <a:defRPr sz="1600"/>
            </a:lvl3pPr>
            <a:lvl4pPr indent="0" marL="1371600">
              <a:buNone/>
              <a:defRPr sz="1400"/>
            </a:lvl4pPr>
            <a:lvl5pPr indent="0" marL="1828800">
              <a:buNone/>
              <a:defRPr sz="1400"/>
            </a:lvl5pPr>
            <a:lvl6pPr indent="0" marL="2286000">
              <a:buNone/>
              <a:defRPr sz="1400"/>
            </a:lvl6pPr>
            <a:lvl7pPr indent="0" marL="2743200">
              <a:buNone/>
              <a:defRPr sz="1400"/>
            </a:lvl7pPr>
            <a:lvl8pPr indent="0" marL="3200400">
              <a:buNone/>
              <a:defRPr sz="1400"/>
            </a:lvl8pPr>
            <a:lvl9pPr indent="0" marL="365760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numCol="1"/>
          <a:lstStyle/>
          <a:p>
            <a:r>
              <a:rPr lang="en-US" smtClean="0"/>
              <a:t>Click to edit Master title style</a:t>
            </a:r>
            <a:endParaRPr lang="en-US"/>
          </a:p>
        </p:txBody>
      </p:sp>
      <p:sp>
        <p:nvSpPr>
          <p:cNvPr id="3" name="Content Placeholder 2"/>
          <p:cNvSpPr>
            <a:spLocks noGrp="1"/>
          </p:cNvSpPr>
          <p:nvPr>
            <p:ph idx="1" sz="half"/>
          </p:nvPr>
        </p:nvSpPr>
        <p:spPr>
          <a:xfrm>
            <a:off x="457200" y="1600200"/>
            <a:ext cx="4038600" cy="4525963"/>
          </a:xfrm>
          <a:prstGeom prst="rect">
            <a:avLst/>
          </a:prstGeo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idx="2" sz="half"/>
          </p:nvPr>
        </p:nvSpPr>
        <p:spPr>
          <a:xfrm>
            <a:off x="4648200" y="1600200"/>
            <a:ext cx="4038600" cy="4525963"/>
          </a:xfrm>
          <a:prstGeom prst="rect">
            <a:avLst/>
          </a:prstGeo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numCol="1"/>
          <a:lstStyle>
            <a:lvl1pPr>
              <a:defRPr/>
            </a:lvl1pPr>
          </a:lstStyle>
          <a:p>
            <a:r>
              <a:rPr lang="en-US" smtClean="0"/>
              <a:t>Click to edit Master title style</a:t>
            </a:r>
            <a:endParaRPr lang="en-US"/>
          </a:p>
        </p:txBody>
      </p:sp>
      <p:sp>
        <p:nvSpPr>
          <p:cNvPr id="3" name="Text Placeholder 2"/>
          <p:cNvSpPr>
            <a:spLocks noGrp="1"/>
          </p:cNvSpPr>
          <p:nvPr>
            <p:ph idx="1" type="body"/>
          </p:nvPr>
        </p:nvSpPr>
        <p:spPr>
          <a:xfrm>
            <a:off x="457200" y="1535113"/>
            <a:ext cx="4040188" cy="639762"/>
          </a:xfrm>
          <a:prstGeom prst="rect">
            <a:avLst/>
          </a:prstGeo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4" name="Content Placeholder 3"/>
          <p:cNvSpPr>
            <a:spLocks noGrp="1"/>
          </p:cNvSpPr>
          <p:nvPr>
            <p:ph idx="2" sz="half"/>
          </p:nvPr>
        </p:nvSpPr>
        <p:spPr>
          <a:xfrm>
            <a:off x="457200" y="2174875"/>
            <a:ext cx="4040188" cy="3951288"/>
          </a:xfrm>
          <a:prstGeom prst="rect">
            <a:avLst/>
          </a:prstGeo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idx="3" sz="quarter" type="body"/>
          </p:nvPr>
        </p:nvSpPr>
        <p:spPr>
          <a:xfrm>
            <a:off x="4645025" y="1535113"/>
            <a:ext cx="4041775" cy="639762"/>
          </a:xfrm>
          <a:prstGeom prst="rect">
            <a:avLst/>
          </a:prstGeo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6" name="Content Placeholder 5"/>
          <p:cNvSpPr>
            <a:spLocks noGrp="1"/>
          </p:cNvSpPr>
          <p:nvPr>
            <p:ph idx="4" sz="quarter"/>
          </p:nvPr>
        </p:nvSpPr>
        <p:spPr>
          <a:xfrm>
            <a:off x="4645025" y="2174875"/>
            <a:ext cx="4041775" cy="3951288"/>
          </a:xfrm>
          <a:prstGeom prst="rect">
            <a:avLst/>
          </a:prstGeo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numCol="1"/>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numCol="1"/>
          <a:lstStyle>
            <a:lvl1pPr algn="l">
              <a:defRPr b="1" sz="2000"/>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idx="2" sz="half" type="body"/>
          </p:nvPr>
        </p:nvSpPr>
        <p:spPr>
          <a:xfrm>
            <a:off x="457200" y="1435100"/>
            <a:ext cx="3008313" cy="4691063"/>
          </a:xfrm>
          <a:prstGeom prst="rect">
            <a:avLst/>
          </a:prstGeo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p>
            <a:fld id="{A18C35FC-F667-4B73-BE1B-85F060D07EDA}" type="datetimeFigureOut">
              <a:rPr lang="en-US" smtClean="0"/>
              <a:pPr/>
              <a:t>9/10/2013</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EB53A843-6C08-43F2-82A1-67D43ACAE176}"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numCol="1"/>
          <a:lstStyle>
            <a:lvl1pPr algn="l">
              <a:defRPr b="1" sz="2000"/>
            </a:lvl1pPr>
          </a:lstStyle>
          <a:p>
            <a:r>
              <a:rPr lang="en-US" smtClean="0"/>
              <a:t>Click to edit Master title style</a:t>
            </a:r>
            <a:endParaRPr lang="en-US"/>
          </a:p>
        </p:txBody>
      </p:sp>
      <p:sp>
        <p:nvSpPr>
          <p:cNvPr id="3" name="Picture Placeholder 2"/>
          <p:cNvSpPr>
            <a:spLocks noGrp="1"/>
          </p:cNvSpPr>
          <p:nvPr>
            <p:ph idx="1" type="pic"/>
          </p:nvPr>
        </p:nvSpPr>
        <p:spPr>
          <a:xfrm>
            <a:off x="1792288" y="612775"/>
            <a:ext cx="5486400" cy="4114800"/>
          </a:xfrm>
          <a:prstGeom prst="rect">
            <a:avLst/>
          </a:prstGeom>
        </p:spPr>
        <p:txBody>
          <a:bodyPr numCol="1"/>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idx="2" sz="half" type="body"/>
          </p:nvPr>
        </p:nvSpPr>
        <p:spPr>
          <a:xfrm>
            <a:off x="1792288" y="5367338"/>
            <a:ext cx="5486400" cy="804862"/>
          </a:xfrm>
          <a:prstGeom prst="rect">
            <a:avLst/>
          </a:prstGeo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numCol="1"/>
          <a:lstStyle/>
          <a:p>
            <a:r>
              <a:rPr lang="en-US" smtClean="0"/>
              <a:t>Click to edit Master title style</a:t>
            </a:r>
            <a:endParaRPr lang="en-US"/>
          </a:p>
        </p:txBody>
      </p:sp>
      <p:sp>
        <p:nvSpPr>
          <p:cNvPr id="3" name="Vertical Text Placeholder 2"/>
          <p:cNvSpPr>
            <a:spLocks noGrp="1"/>
          </p:cNvSpPr>
          <p:nvPr>
            <p:ph idx="1" orient="vert" type="body"/>
          </p:nvPr>
        </p:nvSpPr>
        <p:spPr>
          <a:xfrm>
            <a:off x="457200" y="1600200"/>
            <a:ext cx="8229600" cy="4525963"/>
          </a:xfrm>
          <a:prstGeom prst="rect">
            <a:avLst/>
          </a:prstGeom>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orient="vert" type="title"/>
          </p:nvPr>
        </p:nvSpPr>
        <p:spPr>
          <a:xfrm>
            <a:off x="6629400" y="274638"/>
            <a:ext cx="2057400" cy="5851525"/>
          </a:xfrm>
          <a:prstGeom prst="rect">
            <a:avLst/>
          </a:prstGeom>
        </p:spPr>
        <p:txBody>
          <a:bodyPr numCol="1" vert="eaVert"/>
          <a:lstStyle/>
          <a:p>
            <a:r>
              <a:rPr lang="en-US" smtClean="0"/>
              <a:t>Click to edit Master title style</a:t>
            </a:r>
            <a:endParaRPr lang="en-US"/>
          </a:p>
        </p:txBody>
      </p:sp>
      <p:sp>
        <p:nvSpPr>
          <p:cNvPr id="3" name="Vertical Text Placeholder 2"/>
          <p:cNvSpPr>
            <a:spLocks noGrp="1"/>
          </p:cNvSpPr>
          <p:nvPr>
            <p:ph idx="1" orient="vert" type="body"/>
          </p:nvPr>
        </p:nvSpPr>
        <p:spPr>
          <a:xfrm>
            <a:off x="457200" y="274638"/>
            <a:ext cx="6019800" cy="5851525"/>
          </a:xfrm>
          <a:prstGeom prst="rect">
            <a:avLst/>
          </a:prstGeom>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numCol="1"/>
          <a:lstStyle>
            <a:lvl1pPr algn="l">
              <a:defRPr b="1" cap="all" sz="4000"/>
            </a:lvl1pPr>
          </a:lstStyle>
          <a:p>
            <a:r>
              <a:rPr lang="en-US" smtClean="0"/>
              <a:t>Click to edit Master title style</a:t>
            </a:r>
            <a:endParaRPr lang="en-US"/>
          </a:p>
        </p:txBody>
      </p:sp>
      <p:sp>
        <p:nvSpPr>
          <p:cNvPr id="3" name="Text Placeholder 2"/>
          <p:cNvSpPr>
            <a:spLocks noGrp="1"/>
          </p:cNvSpPr>
          <p:nvPr>
            <p:ph idx="1" type="body"/>
          </p:nvPr>
        </p:nvSpPr>
        <p:spPr>
          <a:xfrm>
            <a:off x="722313" y="2906713"/>
            <a:ext cx="7772400" cy="1500187"/>
          </a:xfrm>
        </p:spPr>
        <p:txBody>
          <a:bodyPr anchor="b" numCol="1"/>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idx="10" sz="half" type="dt"/>
          </p:nvPr>
        </p:nvSpPr>
        <p:spPr/>
        <p:txBody>
          <a:bodyPr numCol="1"/>
          <a:lstStyle/>
          <a:p>
            <a:fld id="{A18C35FC-F667-4B73-BE1B-85F060D07EDA}" type="datetimeFigureOut">
              <a:rPr lang="en-US" smtClean="0"/>
              <a:pPr/>
              <a:t>9/10/2013</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EB53A843-6C08-43F2-82A1-67D43ACAE176}"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sz="half"/>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idx="2" sz="half"/>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idx="10" sz="half" type="dt"/>
          </p:nvPr>
        </p:nvSpPr>
        <p:spPr/>
        <p:txBody>
          <a:bodyPr numCol="1"/>
          <a:lstStyle/>
          <a:p>
            <a:fld id="{A18C35FC-F667-4B73-BE1B-85F060D07EDA}" type="datetimeFigureOut">
              <a:rPr lang="en-US" smtClean="0"/>
              <a:pPr/>
              <a:t>9/10/2013</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EB53A843-6C08-43F2-82A1-67D43ACAE176}"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idx="1" type="body"/>
          </p:nvPr>
        </p:nvSpPr>
        <p:spPr>
          <a:xfrm>
            <a:off x="457200" y="1535113"/>
            <a:ext cx="4040188" cy="63976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4" name="Content Placeholder 3"/>
          <p:cNvSpPr>
            <a:spLocks noGrp="1"/>
          </p:cNvSpPr>
          <p:nvPr>
            <p:ph idx="2" sz="half"/>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idx="3" sz="quarter" type="body"/>
          </p:nvPr>
        </p:nvSpPr>
        <p:spPr>
          <a:xfrm>
            <a:off x="4645025" y="1535113"/>
            <a:ext cx="4041775" cy="63976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6" name="Content Placeholder 5"/>
          <p:cNvSpPr>
            <a:spLocks noGrp="1"/>
          </p:cNvSpPr>
          <p:nvPr>
            <p:ph idx="4" sz="quarter"/>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idx="10" sz="half" type="dt"/>
          </p:nvPr>
        </p:nvSpPr>
        <p:spPr/>
        <p:txBody>
          <a:bodyPr numCol="1"/>
          <a:lstStyle/>
          <a:p>
            <a:fld id="{A18C35FC-F667-4B73-BE1B-85F060D07EDA}" type="datetimeFigureOut">
              <a:rPr lang="en-US" smtClean="0"/>
              <a:pPr/>
              <a:t>9/10/2013</a:t>
            </a:fld>
            <a:endParaRPr lang="en-US"/>
          </a:p>
        </p:txBody>
      </p:sp>
      <p:sp>
        <p:nvSpPr>
          <p:cNvPr id="8" name="Footer Placeholder 7"/>
          <p:cNvSpPr>
            <a:spLocks noGrp="1"/>
          </p:cNvSpPr>
          <p:nvPr>
            <p:ph idx="11" sz="quarter" type="ftr"/>
          </p:nvPr>
        </p:nvSpPr>
        <p:spPr/>
        <p:txBody>
          <a:bodyPr numCol="1"/>
          <a:lstStyle/>
          <a:p>
            <a:endParaRPr lang="en-US"/>
          </a:p>
        </p:txBody>
      </p:sp>
      <p:sp>
        <p:nvSpPr>
          <p:cNvPr id="9" name="Slide Number Placeholder 8"/>
          <p:cNvSpPr>
            <a:spLocks noGrp="1"/>
          </p:cNvSpPr>
          <p:nvPr>
            <p:ph idx="12" sz="quarter" type="sldNum"/>
          </p:nvPr>
        </p:nvSpPr>
        <p:spPr/>
        <p:txBody>
          <a:bodyPr numCol="1"/>
          <a:lstStyle/>
          <a:p>
            <a:fld id="{EB53A843-6C08-43F2-82A1-67D43ACAE176}"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idx="10" sz="half" type="dt"/>
          </p:nvPr>
        </p:nvSpPr>
        <p:spPr/>
        <p:txBody>
          <a:bodyPr numCol="1"/>
          <a:lstStyle/>
          <a:p>
            <a:fld id="{A18C35FC-F667-4B73-BE1B-85F060D07EDA}" type="datetimeFigureOut">
              <a:rPr lang="en-US" smtClean="0"/>
              <a:pPr/>
              <a:t>9/10/2013</a:t>
            </a:fld>
            <a:endParaRPr lang="en-US"/>
          </a:p>
        </p:txBody>
      </p:sp>
      <p:sp>
        <p:nvSpPr>
          <p:cNvPr id="4" name="Footer Placeholder 3"/>
          <p:cNvSpPr>
            <a:spLocks noGrp="1"/>
          </p:cNvSpPr>
          <p:nvPr>
            <p:ph idx="11" sz="quarter" type="ftr"/>
          </p:nvPr>
        </p:nvSpPr>
        <p:spPr/>
        <p:txBody>
          <a:bodyPr numCol="1"/>
          <a:lstStyle/>
          <a:p>
            <a:endParaRPr lang="en-US"/>
          </a:p>
        </p:txBody>
      </p:sp>
      <p:sp>
        <p:nvSpPr>
          <p:cNvPr id="5" name="Slide Number Placeholder 4"/>
          <p:cNvSpPr>
            <a:spLocks noGrp="1"/>
          </p:cNvSpPr>
          <p:nvPr>
            <p:ph idx="12" sz="quarter" type="sldNum"/>
          </p:nvPr>
        </p:nvSpPr>
        <p:spPr/>
        <p:txBody>
          <a:bodyPr numCol="1"/>
          <a:lstStyle/>
          <a:p>
            <a:fld id="{EB53A843-6C08-43F2-82A1-67D43ACAE176}"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 name=""/>
        <p:cNvGrpSpPr/>
        <p:nvPr/>
      </p:nvGrpSpPr>
      <p:grpSpPr>
        <a:xfrm>
          <a:off x="0" y="0"/>
          <a:ext cx="0" cy="0"/>
          <a:chOff x="0" y="0"/>
          <a:chExt cx="0" cy="0"/>
        </a:xfrm>
      </p:grpSpPr>
      <p:sp>
        <p:nvSpPr>
          <p:cNvPr id="2" name="Date Placeholder 1"/>
          <p:cNvSpPr>
            <a:spLocks noGrp="1"/>
          </p:cNvSpPr>
          <p:nvPr>
            <p:ph idx="10" sz="half" type="dt"/>
          </p:nvPr>
        </p:nvSpPr>
        <p:spPr/>
        <p:txBody>
          <a:bodyPr numCol="1"/>
          <a:lstStyle/>
          <a:p>
            <a:fld id="{A18C35FC-F667-4B73-BE1B-85F060D07EDA}" type="datetimeFigureOut">
              <a:rPr lang="en-US" smtClean="0"/>
              <a:pPr/>
              <a:t>9/10/2013</a:t>
            </a:fld>
            <a:endParaRPr lang="en-US"/>
          </a:p>
        </p:txBody>
      </p:sp>
      <p:sp>
        <p:nvSpPr>
          <p:cNvPr id="3" name="Footer Placeholder 2"/>
          <p:cNvSpPr>
            <a:spLocks noGrp="1"/>
          </p:cNvSpPr>
          <p:nvPr>
            <p:ph idx="11" sz="quarter" type="ftr"/>
          </p:nvPr>
        </p:nvSpPr>
        <p:spPr/>
        <p:txBody>
          <a:bodyPr numCol="1"/>
          <a:lstStyle/>
          <a:p>
            <a:endParaRPr lang="en-US"/>
          </a:p>
        </p:txBody>
      </p:sp>
      <p:sp>
        <p:nvSpPr>
          <p:cNvPr id="4" name="Slide Number Placeholder 3"/>
          <p:cNvSpPr>
            <a:spLocks noGrp="1"/>
          </p:cNvSpPr>
          <p:nvPr>
            <p:ph idx="12" sz="quarter" type="sldNum"/>
          </p:nvPr>
        </p:nvSpPr>
        <p:spPr/>
        <p:txBody>
          <a:bodyPr numCol="1"/>
          <a:lstStyle/>
          <a:p>
            <a:fld id="{EB53A843-6C08-43F2-82A1-67D43ACAE176}"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numCol="1"/>
          <a:lstStyle>
            <a:lvl1pPr algn="l">
              <a:defRPr b="1" sz="2000"/>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idx="2" sz="half" type="body"/>
          </p:nvPr>
        </p:nvSpPr>
        <p:spPr>
          <a:xfrm>
            <a:off x="457200" y="1435100"/>
            <a:ext cx="3008313" cy="4691063"/>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p:txBody>
          <a:bodyPr numCol="1"/>
          <a:lstStyle/>
          <a:p>
            <a:fld id="{A18C35FC-F667-4B73-BE1B-85F060D07EDA}" type="datetimeFigureOut">
              <a:rPr lang="en-US" smtClean="0"/>
              <a:pPr/>
              <a:t>9/10/2013</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EB53A843-6C08-43F2-82A1-67D43ACAE176}"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numCol="1"/>
          <a:lstStyle>
            <a:lvl1pPr algn="l">
              <a:defRPr b="1" sz="2000"/>
            </a:lvl1pPr>
          </a:lstStyle>
          <a:p>
            <a:r>
              <a:rPr lang="en-US" smtClean="0"/>
              <a:t>Click to edit Master title style</a:t>
            </a:r>
            <a:endParaRPr lang="en-US"/>
          </a:p>
        </p:txBody>
      </p:sp>
      <p:sp>
        <p:nvSpPr>
          <p:cNvPr id="3" name="Picture Placeholder 2"/>
          <p:cNvSpPr>
            <a:spLocks noGrp="1"/>
          </p:cNvSpPr>
          <p:nvPr>
            <p:ph idx="1" type="pic"/>
          </p:nvPr>
        </p:nvSpPr>
        <p:spPr>
          <a:xfrm>
            <a:off x="1792288" y="612775"/>
            <a:ext cx="5486400" cy="4114800"/>
          </a:xfrm>
        </p:spPr>
        <p:txBody>
          <a:bodyPr numCol="1"/>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idx="2" sz="half" type="body"/>
          </p:nvPr>
        </p:nvSpPr>
        <p:spPr>
          <a:xfrm>
            <a:off x="1792288" y="5367338"/>
            <a:ext cx="5486400" cy="804862"/>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p:txBody>
          <a:bodyPr numCol="1"/>
          <a:lstStyle/>
          <a:p>
            <a:fld id="{A18C35FC-F667-4B73-BE1B-85F060D07EDA}" type="datetimeFigureOut">
              <a:rPr lang="en-US" smtClean="0"/>
              <a:pPr/>
              <a:t>9/10/2013</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EB53A843-6C08-43F2-82A1-67D43ACAE176}"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1.xml" Type="http://schemas.openxmlformats.org/officeDocument/2006/relationships/theme"/></Relationships>
</file>

<file path=ppt/slideMasters/_rels/slideMaster2.xml.rels><?xml version="1.0" encoding="UTF-8" standalone="yes"?><Relationships xmlns="http://schemas.openxmlformats.org/package/2006/relationships"><Relationship Id="rId13" Target="../slideLayouts/slideLayout22.xml" Type="http://schemas.openxmlformats.org/officeDocument/2006/relationships/slideLayout"/><Relationship Id="rId12" Target="../slideLayouts/slideLayout21.xml" Type="http://schemas.openxmlformats.org/officeDocument/2006/relationships/slideLayout"/><Relationship Id="rId11" Target="../slideLayouts/slideLayout20.xml" Type="http://schemas.openxmlformats.org/officeDocument/2006/relationships/slideLayout"/><Relationship Id="rId10" Target="../slideLayouts/slideLayout19.xml" Type="http://schemas.openxmlformats.org/officeDocument/2006/relationships/slideLayout"/><Relationship Id="rId9" Target="../slideLayouts/slideLayout18.xml" Type="http://schemas.openxmlformats.org/officeDocument/2006/relationships/slideLayout"/><Relationship Id="rId8" Target="../slideLayouts/slideLayout17.xml" Type="http://schemas.openxmlformats.org/officeDocument/2006/relationships/slideLayout"/><Relationship Id="rId7" Target="../slideLayouts/slideLayout16.xml" Type="http://schemas.openxmlformats.org/officeDocument/2006/relationships/slideLayout"/><Relationship Id="rId6" Target="../slideLayouts/slideLayout15.xml" Type="http://schemas.openxmlformats.org/officeDocument/2006/relationships/slideLayout"/><Relationship Id="rId5" Target="../slideLayouts/slideLayout14.xml" Type="http://schemas.openxmlformats.org/officeDocument/2006/relationships/slideLayout"/><Relationship Id="rId4" Target="../slideLayouts/slideLayout13.xml" Type="http://schemas.openxmlformats.org/officeDocument/2006/relationships/slideLayout"/><Relationship Id="rId3" Target="../slideLayouts/slideLayout12.xml" Type="http://schemas.openxmlformats.org/officeDocument/2006/relationships/slideLayout"/><Relationship Id="rId2" Target="../media/image1.jpeg" Type="http://schemas.openxmlformats.org/officeDocument/2006/relationships/image"/><Relationship Id="rId1" Target="../theme/theme3.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anchor="ctr" bIns="45720" lIns="91440" numCol="1" rIns="91440" rtlCol="0" tIns="45720" vert="horz">
            <a:normAutofit/>
          </a:bodyPr>
          <a:lstStyle/>
          <a:p>
            <a:r>
              <a:rPr lang="en-US" smtClean="0"/>
              <a:t>Click to edit Master title style</a:t>
            </a:r>
            <a:endParaRPr lang="en-US"/>
          </a:p>
        </p:txBody>
      </p:sp>
      <p:sp>
        <p:nvSpPr>
          <p:cNvPr id="3" name="Text Placeholder 2"/>
          <p:cNvSpPr>
            <a:spLocks noGrp="1"/>
          </p:cNvSpPr>
          <p:nvPr>
            <p:ph idx="1" type="body"/>
          </p:nvPr>
        </p:nvSpPr>
        <p:spPr>
          <a:xfrm>
            <a:off x="457200" y="1600200"/>
            <a:ext cx="8229600" cy="4525963"/>
          </a:xfrm>
          <a:prstGeom prst="rect">
            <a:avLst/>
          </a:prstGeom>
        </p:spPr>
        <p:txBody>
          <a:bodyPr bIns="45720" lIns="91440" numCol="1" rIns="91440" rtlCol="0" tIns="45720"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2" sz="half" type="dt"/>
          </p:nvPr>
        </p:nvSpPr>
        <p:spPr>
          <a:xfrm>
            <a:off x="457200" y="6356350"/>
            <a:ext cx="2133600" cy="365125"/>
          </a:xfrm>
          <a:prstGeom prst="rect">
            <a:avLst/>
          </a:prstGeom>
        </p:spPr>
        <p:txBody>
          <a:bodyPr anchor="ctr" bIns="45720" lIns="91440" numCol="1" rIns="91440" rtlCol="0" tIns="45720" vert="horz"/>
          <a:lstStyle>
            <a:lvl1pPr algn="l">
              <a:defRPr sz="1200">
                <a:solidFill>
                  <a:schemeClr val="tx1">
                    <a:tint val="75000"/>
                  </a:schemeClr>
                </a:solidFill>
              </a:defRPr>
            </a:lvl1pPr>
          </a:lstStyle>
          <a:p>
            <a:fld id="{A18C35FC-F667-4B73-BE1B-85F060D07EDA}" type="datetimeFigureOut">
              <a:rPr lang="en-US" smtClean="0"/>
              <a:pPr/>
              <a:t>9/10/2013</a:t>
            </a:fld>
            <a:endParaRPr lang="en-US"/>
          </a:p>
        </p:txBody>
      </p:sp>
      <p:sp>
        <p:nvSpPr>
          <p:cNvPr id="5" name="Footer Placeholder 4"/>
          <p:cNvSpPr>
            <a:spLocks noGrp="1"/>
          </p:cNvSpPr>
          <p:nvPr>
            <p:ph idx="3" sz="quarter" type="ftr"/>
          </p:nvPr>
        </p:nvSpPr>
        <p:spPr>
          <a:xfrm>
            <a:off x="3124200" y="6356350"/>
            <a:ext cx="2895600" cy="365125"/>
          </a:xfrm>
          <a:prstGeom prst="rect">
            <a:avLst/>
          </a:prstGeom>
        </p:spPr>
        <p:txBody>
          <a:bodyPr anchor="ctr" bIns="45720" lIns="91440" numCol="1" rIns="91440" rtlCol="0" tIns="45720" vert="horz"/>
          <a:lstStyle>
            <a:lvl1pPr algn="ctr">
              <a:defRPr sz="12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6356350"/>
            <a:ext cx="2133600" cy="365125"/>
          </a:xfrm>
          <a:prstGeom prst="rect">
            <a:avLst/>
          </a:prstGeom>
        </p:spPr>
        <p:txBody>
          <a:bodyPr anchor="ctr" bIns="45720" lIns="91440" numCol="1" rIns="91440" rtlCol="0" tIns="45720" vert="horz"/>
          <a:lstStyle>
            <a:lvl1pPr algn="r">
              <a:defRPr sz="1200">
                <a:solidFill>
                  <a:schemeClr val="tx1">
                    <a:tint val="75000"/>
                  </a:schemeClr>
                </a:solidFill>
              </a:defRPr>
            </a:lvl1pPr>
          </a:lstStyle>
          <a:p>
            <a:fld id="{EB53A843-6C08-43F2-82A1-67D43ACAE176}" type="slidenum">
              <a:rPr lang="en-US" smtClean="0"/>
              <a:pPr/>
              <a:t>‹#›</a:t>
            </a:fld>
            <a:endParaRPr lang="en-US"/>
          </a:p>
        </p:txBody>
      </p:sp>
    </p:spTree>
  </p:cSld>
  <p:clrMap accent1="accent1" accent2="accent2" accent3="accent3" accent4="accent4" accent5="accent5" accent6="accent6" bg1="lt1" bg2="lt2" folHlink="folHlink" hlink="hlink" tx1="dk1" tx2="dk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p:txStyles>
    <p:titleStyle>
      <a:lvl1pPr algn="ctr" defTabSz="914400" eaLnBrk="1" hangingPunct="1" latinLnBrk="0" rtl="0">
        <a:spcBef>
          <a:spcPct val="0"/>
        </a:spcBef>
        <a:buNone/>
        <a:defRPr kern="1200" sz="4400">
          <a:solidFill>
            <a:schemeClr val="tx1"/>
          </a:solidFill>
          <a:latin typeface="+mj-lt"/>
          <a:ea typeface="+mj-ea"/>
          <a:cs typeface="+mj-cs"/>
        </a:defRPr>
      </a:lvl1pPr>
    </p:titleStyle>
    <p:body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3"/>
        </a:solidFill>
        <a:effectLst/>
      </p:bgPr>
    </p:bg>
    <p:spTree>
      <p:nvGrpSpPr>
        <p:cNvPr id="1" name=""/>
        <p:cNvGrpSpPr/>
        <p:nvPr/>
      </p:nvGrpSpPr>
      <p:grpSpPr>
        <a:xfrm>
          <a:off x="0" y="0"/>
          <a:ext cx="0" cy="0"/>
          <a:chOff x="0" y="0"/>
          <a:chExt cx="0" cy="0"/>
        </a:xfrm>
      </p:grpSpPr>
      <p:pic>
        <p:nvPicPr>
          <p:cNvPr descr="mural" id="188425" name="Picture 9"/>
          <p:cNvPicPr>
            <a:picLocks noChangeArrowheads="1" noChangeAspect="1"/>
          </p:cNvPicPr>
          <p:nvPr userDrawn="1"/>
        </p:nvPicPr>
        <p:blipFill>
          <a:blip cstate="print" r:embed="rId2">
            <a:lum contrast="6000"/>
          </a:blip>
          <a:srcRect l="3125" r="69792"/>
          <a:stretch>
            <a:fillRect/>
          </a:stretch>
        </p:blipFill>
        <p:spPr>
          <a:xfrm>
            <a:off x="0" y="0"/>
            <a:ext cx="1371600" cy="6850063"/>
          </a:xfrm>
          <a:prstGeom prst="rect">
            <a:avLst/>
          </a:prstGeom>
          <a:noFill/>
        </p:spPr>
      </p:pic>
      <p:pic>
        <p:nvPicPr>
          <p:cNvPr descr="mural" id="188426" name="Picture 10"/>
          <p:cNvPicPr>
            <a:picLocks noChangeArrowheads="1" noChangeAspect="1"/>
          </p:cNvPicPr>
          <p:nvPr userDrawn="1"/>
        </p:nvPicPr>
        <p:blipFill>
          <a:blip cstate="print" r:embed="rId2">
            <a:lum contrast="6000"/>
          </a:blip>
          <a:srcRect l="69792" r="3125"/>
          <a:stretch>
            <a:fillRect/>
          </a:stretch>
        </p:blipFill>
        <p:spPr>
          <a:xfrm>
            <a:off x="7848600" y="0"/>
            <a:ext cx="1295400" cy="6850063"/>
          </a:xfrm>
          <a:prstGeom prst="rect">
            <a:avLst/>
          </a:prstGeom>
          <a:noFill/>
        </p:spPr>
      </p:pic>
    </p:spTree>
  </p:cSld>
  <p:clrMap accent1="accent1" accent2="accent2" accent3="accent3" accent4="accent4" accent5="accent5" accent6="accent6" bg1="lt1" bg2="lt2" folHlink="folHlink" hlink="hlink" tx1="dk1" tx2="dk2"/>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transition/>
  <p:timing>
    <p:tnLst>
      <p:par>
        <p:cTn dur="indefinite" id="1" nodeType="tmRoot" restart="never"/>
      </p:par>
    </p:tnLst>
  </p:timing>
  <p:txStyles>
    <p:titleStyle>
      <a:lvl1pPr algn="ctr" fontAlgn="base" rtl="0">
        <a:spcBef>
          <a:spcPct val="0"/>
        </a:spcBef>
        <a:spcAft>
          <a:spcPct val="0"/>
        </a:spcAft>
        <a:defRPr sz="4400">
          <a:solidFill>
            <a:schemeClr val="tx2"/>
          </a:solidFill>
          <a:latin typeface="+mj-lt"/>
          <a:ea typeface="+mj-ea"/>
          <a:cs typeface="+mj-cs"/>
        </a:defRPr>
      </a:lvl1pPr>
      <a:lvl2pPr algn="ctr" fontAlgn="base" rtl="0">
        <a:spcBef>
          <a:spcPct val="0"/>
        </a:spcBef>
        <a:spcAft>
          <a:spcPct val="0"/>
        </a:spcAft>
        <a:defRPr sz="4400">
          <a:solidFill>
            <a:schemeClr val="tx2"/>
          </a:solidFill>
          <a:latin charset="0" typeface="Arial"/>
        </a:defRPr>
      </a:lvl2pPr>
      <a:lvl3pPr algn="ctr" fontAlgn="base" rtl="0">
        <a:spcBef>
          <a:spcPct val="0"/>
        </a:spcBef>
        <a:spcAft>
          <a:spcPct val="0"/>
        </a:spcAft>
        <a:defRPr sz="4400">
          <a:solidFill>
            <a:schemeClr val="tx2"/>
          </a:solidFill>
          <a:latin charset="0" typeface="Arial"/>
        </a:defRPr>
      </a:lvl3pPr>
      <a:lvl4pPr algn="ctr" fontAlgn="base" rtl="0">
        <a:spcBef>
          <a:spcPct val="0"/>
        </a:spcBef>
        <a:spcAft>
          <a:spcPct val="0"/>
        </a:spcAft>
        <a:defRPr sz="4400">
          <a:solidFill>
            <a:schemeClr val="tx2"/>
          </a:solidFill>
          <a:latin charset="0" typeface="Arial"/>
        </a:defRPr>
      </a:lvl4pPr>
      <a:lvl5pPr algn="ctr" fontAlgn="base" rtl="0">
        <a:spcBef>
          <a:spcPct val="0"/>
        </a:spcBef>
        <a:spcAft>
          <a:spcPct val="0"/>
        </a:spcAft>
        <a:defRPr sz="4400">
          <a:solidFill>
            <a:schemeClr val="tx2"/>
          </a:solidFill>
          <a:latin charset="0" typeface="Arial"/>
        </a:defRPr>
      </a:lvl5pPr>
      <a:lvl6pPr algn="ctr" fontAlgn="base" marL="457200" rtl="0">
        <a:spcBef>
          <a:spcPct val="0"/>
        </a:spcBef>
        <a:spcAft>
          <a:spcPct val="0"/>
        </a:spcAft>
        <a:defRPr sz="4400">
          <a:solidFill>
            <a:schemeClr val="tx2"/>
          </a:solidFill>
          <a:latin charset="0" typeface="Arial"/>
        </a:defRPr>
      </a:lvl6pPr>
      <a:lvl7pPr algn="ctr" fontAlgn="base" marL="914400" rtl="0">
        <a:spcBef>
          <a:spcPct val="0"/>
        </a:spcBef>
        <a:spcAft>
          <a:spcPct val="0"/>
        </a:spcAft>
        <a:defRPr sz="4400">
          <a:solidFill>
            <a:schemeClr val="tx2"/>
          </a:solidFill>
          <a:latin charset="0" typeface="Arial"/>
        </a:defRPr>
      </a:lvl7pPr>
      <a:lvl8pPr algn="ctr" fontAlgn="base" marL="1371600" rtl="0">
        <a:spcBef>
          <a:spcPct val="0"/>
        </a:spcBef>
        <a:spcAft>
          <a:spcPct val="0"/>
        </a:spcAft>
        <a:defRPr sz="4400">
          <a:solidFill>
            <a:schemeClr val="tx2"/>
          </a:solidFill>
          <a:latin charset="0" typeface="Arial"/>
        </a:defRPr>
      </a:lvl8pPr>
      <a:lvl9pPr algn="ctr" fontAlgn="base" marL="1828800" rtl="0">
        <a:spcBef>
          <a:spcPct val="0"/>
        </a:spcBef>
        <a:spcAft>
          <a:spcPct val="0"/>
        </a:spcAft>
        <a:defRPr sz="4400">
          <a:solidFill>
            <a:schemeClr val="tx2"/>
          </a:solidFill>
          <a:latin charset="0" typeface="Arial"/>
        </a:defRPr>
      </a:lvl9pPr>
    </p:titleStyle>
    <p:bodyStyle>
      <a:lvl1pPr algn="l" fontAlgn="base" indent="-342900" marL="342900" rtl="0">
        <a:spcBef>
          <a:spcPct val="20000"/>
        </a:spcBef>
        <a:spcAft>
          <a:spcPct val="0"/>
        </a:spcAft>
        <a:buChar char="•"/>
        <a:defRPr sz="3200">
          <a:solidFill>
            <a:schemeClr val="tx1"/>
          </a:solidFill>
          <a:latin typeface="+mn-lt"/>
          <a:ea typeface="+mn-ea"/>
          <a:cs typeface="+mn-cs"/>
        </a:defRPr>
      </a:lvl1pPr>
      <a:lvl2pPr algn="l" fontAlgn="base" indent="-285750" marL="742950" rtl="0">
        <a:spcBef>
          <a:spcPct val="20000"/>
        </a:spcBef>
        <a:spcAft>
          <a:spcPct val="0"/>
        </a:spcAft>
        <a:buChar char="–"/>
        <a:defRPr sz="2800">
          <a:solidFill>
            <a:schemeClr val="tx1"/>
          </a:solidFill>
          <a:latin typeface="+mn-lt"/>
        </a:defRPr>
      </a:lvl2pPr>
      <a:lvl3pPr algn="l" fontAlgn="base" indent="-228600" marL="1143000" rtl="0">
        <a:spcBef>
          <a:spcPct val="20000"/>
        </a:spcBef>
        <a:spcAft>
          <a:spcPct val="0"/>
        </a:spcAft>
        <a:buChar char="•"/>
        <a:defRPr sz="2400">
          <a:solidFill>
            <a:schemeClr val="tx1"/>
          </a:solidFill>
          <a:latin typeface="+mn-lt"/>
        </a:defRPr>
      </a:lvl3pPr>
      <a:lvl4pPr algn="l" fontAlgn="base" indent="-228600" marL="1600200" rtl="0">
        <a:spcBef>
          <a:spcPct val="20000"/>
        </a:spcBef>
        <a:spcAft>
          <a:spcPct val="0"/>
        </a:spcAft>
        <a:buChar char="–"/>
        <a:defRPr sz="2000">
          <a:solidFill>
            <a:schemeClr val="tx1"/>
          </a:solidFill>
          <a:latin typeface="+mn-lt"/>
        </a:defRPr>
      </a:lvl4pPr>
      <a:lvl5pPr algn="l" fontAlgn="base" indent="-228600" marL="2057400" rtl="0">
        <a:spcBef>
          <a:spcPct val="20000"/>
        </a:spcBef>
        <a:spcAft>
          <a:spcPct val="0"/>
        </a:spcAft>
        <a:buChar char="»"/>
        <a:defRPr sz="2000">
          <a:solidFill>
            <a:schemeClr val="tx1"/>
          </a:solidFill>
          <a:latin typeface="+mn-lt"/>
        </a:defRPr>
      </a:lvl5pPr>
      <a:lvl6pPr algn="l" fontAlgn="base" indent="-228600" marL="2514600" rtl="0">
        <a:spcBef>
          <a:spcPct val="20000"/>
        </a:spcBef>
        <a:spcAft>
          <a:spcPct val="0"/>
        </a:spcAft>
        <a:buChar char="»"/>
        <a:defRPr sz="2000">
          <a:solidFill>
            <a:schemeClr val="tx1"/>
          </a:solidFill>
          <a:latin typeface="+mn-lt"/>
        </a:defRPr>
      </a:lvl6pPr>
      <a:lvl7pPr algn="l" fontAlgn="base" indent="-228600" marL="2971800" rtl="0">
        <a:spcBef>
          <a:spcPct val="20000"/>
        </a:spcBef>
        <a:spcAft>
          <a:spcPct val="0"/>
        </a:spcAft>
        <a:buChar char="»"/>
        <a:defRPr sz="2000">
          <a:solidFill>
            <a:schemeClr val="tx1"/>
          </a:solidFill>
          <a:latin typeface="+mn-lt"/>
        </a:defRPr>
      </a:lvl7pPr>
      <a:lvl8pPr algn="l" fontAlgn="base" indent="-228600" marL="3429000" rtl="0">
        <a:spcBef>
          <a:spcPct val="20000"/>
        </a:spcBef>
        <a:spcAft>
          <a:spcPct val="0"/>
        </a:spcAft>
        <a:buChar char="»"/>
        <a:defRPr sz="2000">
          <a:solidFill>
            <a:schemeClr val="tx1"/>
          </a:solidFill>
          <a:latin typeface="+mn-lt"/>
        </a:defRPr>
      </a:lvl8pPr>
      <a:lvl9pPr algn="l" fontAlgn="base" indent="-228600" marL="3886200" rtl="0">
        <a:spcBef>
          <a:spcPct val="20000"/>
        </a:spcBef>
        <a:spcAft>
          <a:spcPct val="0"/>
        </a:spcAft>
        <a:buChar char="»"/>
        <a:defRPr sz="2000">
          <a:solidFill>
            <a:schemeClr val="tx1"/>
          </a:solidFill>
          <a:latin typeface="+mn-lt"/>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notesSlides/notesSlide1.xml" Type="http://schemas.openxmlformats.org/officeDocument/2006/relationships/notesSlide"/><Relationship Id="rId1" Target="../slideLayouts/slideLayout13.xml" Type="http://schemas.openxmlformats.org/officeDocument/2006/relationships/slideLayout"/></Relationships>
</file>

<file path=ppt/slides/_rels/slide10.xml.rels><?xml version="1.0" encoding="UTF-8" standalone="yes"?><Relationships xmlns="http://schemas.openxmlformats.org/package/2006/relationships"><Relationship Id="rId2" Target="../notesSlides/notesSlide10.xml" Type="http://schemas.openxmlformats.org/officeDocument/2006/relationships/notesSlide"/><Relationship Id="rId1" Target="../slideLayouts/slideLayout13.xml" Type="http://schemas.openxmlformats.org/officeDocument/2006/relationships/slideLayout"/></Relationships>
</file>

<file path=ppt/slides/_rels/slide11.xml.rels><?xml version="1.0" encoding="UTF-8" standalone="yes"?><Relationships xmlns="http://schemas.openxmlformats.org/package/2006/relationships"><Relationship Id="rId2" Target="../notesSlides/notesSlide11.xml" Type="http://schemas.openxmlformats.org/officeDocument/2006/relationships/notesSlide"/><Relationship Id="rId1" Target="../slideLayouts/slideLayout13.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7.jpeg" Type="http://schemas.openxmlformats.org/officeDocument/2006/relationships/image"/><Relationship Id="rId2" Target="../notesSlides/notesSlide12.xml" Type="http://schemas.openxmlformats.org/officeDocument/2006/relationships/notesSlide"/><Relationship Id="rId1" Target="../slideLayouts/slideLayout13.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8.jpeg" Type="http://schemas.openxmlformats.org/officeDocument/2006/relationships/image"/><Relationship Id="rId2" Target="../notesSlides/notesSlide13.xml" Type="http://schemas.openxmlformats.org/officeDocument/2006/relationships/notesSlide"/><Relationship Id="rId1" Target="../slideLayouts/slideLayout13.xml" Type="http://schemas.openxmlformats.org/officeDocument/2006/relationships/slideLayout"/></Relationships>
</file>

<file path=ppt/slides/_rels/slide14.xml.rels><?xml version="1.0" encoding="UTF-8" standalone="yes"?><Relationships xmlns="http://schemas.openxmlformats.org/package/2006/relationships"><Relationship Id="rId4" Target="../media/image10.jpeg" Type="http://schemas.openxmlformats.org/officeDocument/2006/relationships/image"/><Relationship Id="rId3" Target="../media/image9.png" Type="http://schemas.openxmlformats.org/officeDocument/2006/relationships/image"/><Relationship Id="rId2" Target="../notesSlides/notesSlide14.xml" Type="http://schemas.openxmlformats.org/officeDocument/2006/relationships/notesSlide"/><Relationship Id="rId1" Target="../slideLayouts/slideLayout12.xml" Type="http://schemas.openxmlformats.org/officeDocument/2006/relationships/slideLayout"/></Relationships>
</file>

<file path=ppt/slides/_rels/slide15.xml.rels><?xml version="1.0" encoding="UTF-8" standalone="yes"?><Relationships xmlns="http://schemas.openxmlformats.org/package/2006/relationships"><Relationship Id="rId2" Target="../notesSlides/notesSlide15.xml" Type="http://schemas.openxmlformats.org/officeDocument/2006/relationships/notesSlide"/><Relationship Id="rId1" Target="../slideLayouts/slideLayout13.xml" Type="http://schemas.openxmlformats.org/officeDocument/2006/relationships/slideLayout"/></Relationships>
</file>

<file path=ppt/slides/_rels/slide16.xml.rels><?xml version="1.0" encoding="UTF-8" standalone="yes"?><Relationships xmlns="http://schemas.openxmlformats.org/package/2006/relationships"><Relationship Id="rId3" Target="../media/image11.gif" Type="http://schemas.openxmlformats.org/officeDocument/2006/relationships/image"/><Relationship Id="rId2" Target="../notesSlides/notesSlide16.xml" Type="http://schemas.openxmlformats.org/officeDocument/2006/relationships/notesSlide"/><Relationship Id="rId1" Target="../slideLayouts/slideLayout13.xml" Type="http://schemas.openxmlformats.org/officeDocument/2006/relationships/slideLayout"/></Relationships>
</file>

<file path=ppt/slides/_rels/slide17.xml.rels><?xml version="1.0" encoding="UTF-8" standalone="yes"?><Relationships xmlns="http://schemas.openxmlformats.org/package/2006/relationships"><Relationship Id="rId2" Target="../notesSlides/notesSlide17.xml" Type="http://schemas.openxmlformats.org/officeDocument/2006/relationships/notesSlide"/><Relationship Id="rId1" Target="../slideLayouts/slideLayout13.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12.jpeg" Type="http://schemas.openxmlformats.org/officeDocument/2006/relationships/image"/><Relationship Id="rId2" Target="../notesSlides/notesSlide18.xml" Type="http://schemas.openxmlformats.org/officeDocument/2006/relationships/notesSlide"/><Relationship Id="rId1" Target="../slideLayouts/slideLayout13.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13.jpeg" Type="http://schemas.openxmlformats.org/officeDocument/2006/relationships/image"/><Relationship Id="rId2" Target="../notesSlides/notesSlide19.xml" Type="http://schemas.openxmlformats.org/officeDocument/2006/relationships/notesSlide"/><Relationship Id="rId1" Target="../slideLayouts/slideLayout13.xml" Type="http://schemas.openxmlformats.org/officeDocument/2006/relationships/slideLayout"/></Relationships>
</file>

<file path=ppt/slides/_rels/slide2.xml.rels><?xml version="1.0" encoding="UTF-8" standalone="yes"?><Relationships xmlns="http://schemas.openxmlformats.org/package/2006/relationships"><Relationship Id="rId2" Target="../notesSlides/notesSlide2.xml" Type="http://schemas.openxmlformats.org/officeDocument/2006/relationships/notesSlide"/><Relationship Id="rId1" Target="../slideLayouts/slideLayout13.xml" Type="http://schemas.openxmlformats.org/officeDocument/2006/relationships/slideLayout"/></Relationships>
</file>

<file path=ppt/slides/_rels/slide20.xml.rels><?xml version="1.0" encoding="UTF-8" standalone="yes"?><Relationships xmlns="http://schemas.openxmlformats.org/package/2006/relationships"><Relationship Id="rId2" Target="../notesSlides/notesSlide20.xml" Type="http://schemas.openxmlformats.org/officeDocument/2006/relationships/notesSlide"/><Relationship Id="rId1" Target="../slideLayouts/slideLayout13.xml" Type="http://schemas.openxmlformats.org/officeDocument/2006/relationships/slideLayout"/></Relationships>
</file>

<file path=ppt/slides/_rels/slide21.xml.rels><?xml version="1.0" encoding="UTF-8" standalone="yes"?><Relationships xmlns="http://schemas.openxmlformats.org/package/2006/relationships"><Relationship Id="rId2" Target="../notesSlides/notesSlide21.xml" Type="http://schemas.openxmlformats.org/officeDocument/2006/relationships/notesSlide"/><Relationship Id="rId1" Target="../slideLayouts/slideLayout13.xml" Type="http://schemas.openxmlformats.org/officeDocument/2006/relationships/slideLayout"/></Relationships>
</file>

<file path=ppt/slides/_rels/slide22.xml.rels><?xml version="1.0" encoding="UTF-8" standalone="yes"?><Relationships xmlns="http://schemas.openxmlformats.org/package/2006/relationships"><Relationship Id="rId2" Target="../notesSlides/notesSlide22.xml" Type="http://schemas.openxmlformats.org/officeDocument/2006/relationships/notesSlide"/><Relationship Id="rId1" Target="../slideLayouts/slideLayout13.xml" Type="http://schemas.openxmlformats.org/officeDocument/2006/relationships/slideLayout"/></Relationships>
</file>

<file path=ppt/slides/_rels/slide23.xml.rels><?xml version="1.0" encoding="UTF-8" standalone="yes"?><Relationships xmlns="http://schemas.openxmlformats.org/package/2006/relationships"><Relationship Id="rId3" Target="../media/image14.jpeg" Type="http://schemas.openxmlformats.org/officeDocument/2006/relationships/image"/><Relationship Id="rId2" Target="../notesSlides/notesSlide23.xml" Type="http://schemas.openxmlformats.org/officeDocument/2006/relationships/notesSlide"/><Relationship Id="rId1" Target="../slideLayouts/slideLayout13.xml" Type="http://schemas.openxmlformats.org/officeDocument/2006/relationships/slideLayout"/></Relationships>
</file>

<file path=ppt/slides/_rels/slide24.xml.rels><?xml version="1.0" encoding="UTF-8" standalone="yes"?><Relationships xmlns="http://schemas.openxmlformats.org/package/2006/relationships"><Relationship Id="rId2" Target="../notesSlides/notesSlide24.xml" Type="http://schemas.openxmlformats.org/officeDocument/2006/relationships/notesSlide"/><Relationship Id="rId1" Target="../slideLayouts/slideLayout13.xml" Type="http://schemas.openxmlformats.org/officeDocument/2006/relationships/slideLayout"/></Relationships>
</file>

<file path=ppt/slides/_rels/slide25.xml.rels><?xml version="1.0" encoding="UTF-8" standalone="yes"?><Relationships xmlns="http://schemas.openxmlformats.org/package/2006/relationships"><Relationship Id="rId2" Target="../notesSlides/notesSlide25.xml" Type="http://schemas.openxmlformats.org/officeDocument/2006/relationships/notesSlide"/><Relationship Id="rId1" Target="../slideLayouts/slideLayout13.xml" Type="http://schemas.openxmlformats.org/officeDocument/2006/relationships/slideLayout"/></Relationships>
</file>

<file path=ppt/slides/_rels/slide26.xml.rels><?xml version="1.0" encoding="UTF-8" standalone="yes"?><Relationships xmlns="http://schemas.openxmlformats.org/package/2006/relationships"><Relationship Id="rId2" Target="../notesSlides/notesSlide26.xml" Type="http://schemas.openxmlformats.org/officeDocument/2006/relationships/notesSlide"/><Relationship Id="rId1" Target="../slideLayouts/slideLayout13.xml" Type="http://schemas.openxmlformats.org/officeDocument/2006/relationships/slideLayout"/></Relationships>
</file>

<file path=ppt/slides/_rels/slide27.xml.rels><?xml version="1.0" encoding="UTF-8" standalone="yes"?><Relationships xmlns="http://schemas.openxmlformats.org/package/2006/relationships"><Relationship Id="rId4" Target="../media/image16.png" Type="http://schemas.openxmlformats.org/officeDocument/2006/relationships/image"/><Relationship Id="rId3" Target="../media/image15.jpeg" Type="http://schemas.openxmlformats.org/officeDocument/2006/relationships/image"/><Relationship Id="rId2" Target="../notesSlides/notesSlide27.xml" Type="http://schemas.openxmlformats.org/officeDocument/2006/relationships/notesSlide"/><Relationship Id="rId1" Target="../slideLayouts/slideLayout13.xml" Type="http://schemas.openxmlformats.org/officeDocument/2006/relationships/slideLayout"/></Relationships>
</file>

<file path=ppt/slides/_rels/slide28.xml.rels><?xml version="1.0" encoding="UTF-8" standalone="yes"?><Relationships xmlns="http://schemas.openxmlformats.org/package/2006/relationships"><Relationship Id="rId3" Target="../media/image17.jpeg" Type="http://schemas.openxmlformats.org/officeDocument/2006/relationships/image"/><Relationship Id="rId2" Target="../notesSlides/notesSlide28.xml" Type="http://schemas.openxmlformats.org/officeDocument/2006/relationships/notesSlide"/><Relationship Id="rId1" Target="../slideLayouts/slideLayout12.xml" Type="http://schemas.openxmlformats.org/officeDocument/2006/relationships/slideLayout"/></Relationships>
</file>

<file path=ppt/slides/_rels/slide29.xml.rels><?xml version="1.0" encoding="UTF-8" standalone="yes"?><Relationships xmlns="http://schemas.openxmlformats.org/package/2006/relationships"><Relationship Id="rId3" Target="../media/image18.png" Type="http://schemas.openxmlformats.org/officeDocument/2006/relationships/image"/><Relationship Id="rId2" Target="../notesSlides/notesSlide29.xml" Type="http://schemas.openxmlformats.org/officeDocument/2006/relationships/notesSlide"/><Relationship Id="rId1" Target="../slideLayouts/slideLayout12.xml" Type="http://schemas.openxmlformats.org/officeDocument/2006/relationships/slideLayout"/></Relationships>
</file>

<file path=ppt/slides/_rels/slide3.xml.rels><?xml version="1.0" encoding="UTF-8" standalone="yes"?><Relationships xmlns="http://schemas.openxmlformats.org/package/2006/relationships"><Relationship Id="rId2" Target="../notesSlides/notesSlide3.xml" Type="http://schemas.openxmlformats.org/officeDocument/2006/relationships/notesSlide"/><Relationship Id="rId1" Target="../slideLayouts/slideLayout13.xml" Type="http://schemas.openxmlformats.org/officeDocument/2006/relationships/slideLayout"/></Relationships>
</file>

<file path=ppt/slides/_rels/slide30.xml.rels><?xml version="1.0" encoding="UTF-8" standalone="yes"?><Relationships xmlns="http://schemas.openxmlformats.org/package/2006/relationships"><Relationship Id="rId2" Target="../notesSlides/notesSlide30.xml" Type="http://schemas.openxmlformats.org/officeDocument/2006/relationships/notesSlide"/><Relationship Id="rId1" Target="../slideLayouts/slideLayout12.xml" Type="http://schemas.openxmlformats.org/officeDocument/2006/relationships/slideLayout"/></Relationships>
</file>

<file path=ppt/slides/_rels/slide31.xml.rels><?xml version="1.0" encoding="UTF-8" standalone="yes"?><Relationships xmlns="http://schemas.openxmlformats.org/package/2006/relationships"><Relationship Id="rId2" Target="../notesSlides/notesSlide31.xml" Type="http://schemas.openxmlformats.org/officeDocument/2006/relationships/notesSlide"/><Relationship Id="rId1" Target="../slideLayouts/slideLayout12.xml" Type="http://schemas.openxmlformats.org/officeDocument/2006/relationships/slideLayout"/></Relationships>
</file>

<file path=ppt/slides/_rels/slide32.xml.rels><?xml version="1.0" encoding="UTF-8" standalone="yes"?><Relationships xmlns="http://schemas.openxmlformats.org/package/2006/relationships"><Relationship Id="rId2" Target="../notesSlides/notesSlide32.xml" Type="http://schemas.openxmlformats.org/officeDocument/2006/relationships/notesSlide"/><Relationship Id="rId1" Target="../slideLayouts/slideLayout13.xml" Type="http://schemas.openxmlformats.org/officeDocument/2006/relationships/slideLayout"/></Relationships>
</file>

<file path=ppt/slides/_rels/slide33.xml.rels><?xml version="1.0" encoding="UTF-8" standalone="yes"?><Relationships xmlns="http://schemas.openxmlformats.org/package/2006/relationships"><Relationship Id="rId2" Target="../notesSlides/notesSlide33.xml" Type="http://schemas.openxmlformats.org/officeDocument/2006/relationships/notesSlide"/><Relationship Id="rId1" Target="../slideLayouts/slideLayout13.xml" Type="http://schemas.openxmlformats.org/officeDocument/2006/relationships/slideLayout"/></Relationships>
</file>

<file path=ppt/slides/_rels/slide34.xml.rels><?xml version="1.0" encoding="UTF-8" standalone="yes"?><Relationships xmlns="http://schemas.openxmlformats.org/package/2006/relationships"><Relationship Id="rId2" Target="../notesSlides/notesSlide34.xml" Type="http://schemas.openxmlformats.org/officeDocument/2006/relationships/notesSlide"/><Relationship Id="rId1" Target="../slideLayouts/slideLayout12.xml" Type="http://schemas.openxmlformats.org/officeDocument/2006/relationships/slideLayout"/></Relationships>
</file>

<file path=ppt/slides/_rels/slide35.xml.rels><?xml version="1.0" encoding="UTF-8" standalone="yes"?><Relationships xmlns="http://schemas.openxmlformats.org/package/2006/relationships"><Relationship Id="rId2" Target="../notesSlides/notesSlide35.xml" Type="http://schemas.openxmlformats.org/officeDocument/2006/relationships/notesSlide"/><Relationship Id="rId1" Target="../slideLayouts/slideLayout12.xml" Type="http://schemas.openxmlformats.org/officeDocument/2006/relationships/slideLayout"/></Relationships>
</file>

<file path=ppt/slides/_rels/slide36.xml.rels><?xml version="1.0" encoding="UTF-8" standalone="yes"?><Relationships xmlns="http://schemas.openxmlformats.org/package/2006/relationships"><Relationship Id="rId2" Target="../notesSlides/notesSlide36.xml" Type="http://schemas.openxmlformats.org/officeDocument/2006/relationships/notesSlide"/><Relationship Id="rId1" Target="../slideLayouts/slideLayout13.xml" Type="http://schemas.openxmlformats.org/officeDocument/2006/relationships/slideLayout"/></Relationships>
</file>

<file path=ppt/slides/_rels/slide4.xml.rels><?xml version="1.0" encoding="UTF-8" standalone="yes"?><Relationships xmlns="http://schemas.openxmlformats.org/package/2006/relationships"><Relationship Id="rId3" Target="../media/image2.jpeg" Type="http://schemas.openxmlformats.org/officeDocument/2006/relationships/image"/><Relationship Id="rId2" Target="../notesSlides/notesSlide4.xml" Type="http://schemas.openxmlformats.org/officeDocument/2006/relationships/notesSlide"/><Relationship Id="rId1" Target="../slideLayouts/slideLayout13.xml" Type="http://schemas.openxmlformats.org/officeDocument/2006/relationships/slideLayout"/></Relationships>
</file>

<file path=ppt/slides/_rels/slide5.xml.rels><?xml version="1.0" encoding="UTF-8" standalone="yes"?><Relationships xmlns="http://schemas.openxmlformats.org/package/2006/relationships"><Relationship Id="rId3" Target="../media/image3.gif" Type="http://schemas.openxmlformats.org/officeDocument/2006/relationships/image"/><Relationship Id="rId2" Target="../notesSlides/notesSlide5.xml" Type="http://schemas.openxmlformats.org/officeDocument/2006/relationships/notesSlide"/><Relationship Id="rId1" Target="../slideLayouts/slideLayout13.xml" Type="http://schemas.openxmlformats.org/officeDocument/2006/relationships/slideLayout"/></Relationships>
</file>

<file path=ppt/slides/_rels/slide6.xml.rels><?xml version="1.0" encoding="UTF-8" standalone="yes"?><Relationships xmlns="http://schemas.openxmlformats.org/package/2006/relationships"><Relationship Id="rId2" Target="../notesSlides/notesSlide6.xml" Type="http://schemas.openxmlformats.org/officeDocument/2006/relationships/notesSlide"/><Relationship Id="rId1" Target="../slideLayouts/slideLayout13.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4.jpeg" Type="http://schemas.openxmlformats.org/officeDocument/2006/relationships/image"/><Relationship Id="rId2" Target="../notesSlides/notesSlide7.xml" Type="http://schemas.openxmlformats.org/officeDocument/2006/relationships/notesSlide"/><Relationship Id="rId1" Target="../slideLayouts/slideLayout13.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5.gif" Type="http://schemas.openxmlformats.org/officeDocument/2006/relationships/image"/><Relationship Id="rId2" Target="../notesSlides/notesSlide8.xml" Type="http://schemas.openxmlformats.org/officeDocument/2006/relationships/notesSlide"/><Relationship Id="rId1" Target="../slideLayouts/slideLayout13.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6.jpeg" Type="http://schemas.openxmlformats.org/officeDocument/2006/relationships/image"/><Relationship Id="rId2" Target="../notesSlides/notesSlide9.xml" Type="http://schemas.openxmlformats.org/officeDocument/2006/relationships/notesSlide"/><Relationship Id="rId1" Target="../slideLayouts/slideLayout13.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endParaRPr dirty="0" lang="en-US"/>
          </a:p>
        </p:txBody>
      </p:sp>
      <p:sp>
        <p:nvSpPr>
          <p:cNvPr id="3" name="Content Placeholder 2"/>
          <p:cNvSpPr>
            <a:spLocks noGrp="1"/>
          </p:cNvSpPr>
          <p:nvPr>
            <p:ph idx="1"/>
          </p:nvPr>
        </p:nvSpPr>
        <p:spPr>
          <a:xfrm>
            <a:off x="1219200" y="1371600"/>
            <a:ext cx="6781800" cy="4983163"/>
          </a:xfrm>
        </p:spPr>
        <p:txBody>
          <a:bodyPr numCol="1"/>
          <a:lstStyle/>
          <a:p>
            <a:r>
              <a:rPr dirty="0" lang="en-US" smtClean="0" sz="3000"/>
              <a:t>Objective: Explain how the French and Indian War laid the groundwork for the American Revolution </a:t>
            </a:r>
          </a:p>
          <a:p>
            <a:pPr>
              <a:buNone/>
            </a:pPr>
            <a:endParaRPr dirty="0" lang="en-US" smtClean="0" sz="3000"/>
          </a:p>
          <a:p>
            <a:r>
              <a:rPr dirty="0" lang="en-US" smtClean="0" sz="3000"/>
              <a:t>EQ: How did the French and Indian War lay the groundwork for the American Revolution? </a:t>
            </a:r>
          </a:p>
          <a:p>
            <a:pPr>
              <a:buNone/>
            </a:pPr>
            <a:endParaRPr dirty="0" lang="en-US" smtClean="0" sz="3000"/>
          </a:p>
          <a:p>
            <a:pPr indent="0" marL="0">
              <a:buNone/>
            </a:pPr>
            <a:endParaRPr dirty="0" lang="en-US" sz="3000"/>
          </a:p>
        </p:txBody>
      </p:sp>
      <p:sp>
        <p:nvSpPr>
          <p:cNvPr id="4" name="Rectangle 3"/>
          <p:cNvSpPr/>
          <p:nvPr/>
        </p:nvSpPr>
        <p:spPr>
          <a:xfrm>
            <a:off x="726814" y="304800"/>
            <a:ext cx="7757188" cy="923330"/>
          </a:xfrm>
          <a:prstGeom prst="rect">
            <a:avLst/>
          </a:prstGeom>
          <a:noFill/>
        </p:spPr>
        <p:txBody>
          <a:bodyPr bIns="45720" lIns="91440" numCol="1" rIns="91440" tIns="45720" wrap="none">
            <a:spAutoFit/>
            <a:scene3d>
              <a:camera prst="orthographicFront"/>
              <a:lightRig dir="tl" rig="soft">
                <a:rot lat="0" lon="0" rev="0"/>
              </a:lightRig>
            </a:scene3d>
            <a:sp3d contourW="25400" prstMaterial="matte">
              <a:bevelT h="55880" prst="artDeco" w="25400"/>
              <a:contourClr>
                <a:schemeClr val="accent2">
                  <a:tint val="20000"/>
                </a:schemeClr>
              </a:contourClr>
            </a:sp3d>
          </a:bodyPr>
          <a:lstStyle/>
          <a:p>
            <a:pPr algn="ctr"/>
            <a:r>
              <a:rPr b="1" cap="none" dirty="0" lang="en-US" smtClean="0" spc="50" sz="5400">
                <a:ln w="11430"/>
                <a:gradFill>
                  <a:gsLst>
                    <a:gs pos="25000">
                      <a:schemeClr val="accent2">
                        <a:satMod val="155000"/>
                      </a:schemeClr>
                    </a:gs>
                    <a:gs pos="100000">
                      <a:schemeClr val="accent2">
                        <a:shade val="45000"/>
                        <a:satMod val="165000"/>
                      </a:schemeClr>
                    </a:gs>
                  </a:gsLst>
                  <a:lin ang="5400000" scaled="0"/>
                </a:gradFill>
                <a:effectLst>
                  <a:outerShdw algn="tl" blurRad="76200" dir="5400000" dist="50800" rotWithShape="0">
                    <a:srgbClr val="000000">
                      <a:alpha val="65000"/>
                    </a:srgbClr>
                  </a:outerShdw>
                </a:effectLst>
              </a:rPr>
              <a:t>French and Indian War</a:t>
            </a:r>
            <a:endParaRPr b="1" cap="none" dirty="0" lang="en-US" spc="50" sz="5400">
              <a:ln w="11430"/>
              <a:gradFill>
                <a:gsLst>
                  <a:gs pos="25000">
                    <a:schemeClr val="accent2">
                      <a:satMod val="155000"/>
                    </a:schemeClr>
                  </a:gs>
                  <a:gs pos="100000">
                    <a:schemeClr val="accent2">
                      <a:shade val="45000"/>
                      <a:satMod val="165000"/>
                    </a:schemeClr>
                  </a:gs>
                </a:gsLst>
                <a:lin ang="5400000" scaled="0"/>
              </a:gradFill>
              <a:effectLst>
                <a:outerShdw algn="tl" blurRad="76200" dir="5400000" dist="50800" rotWithShape="0">
                  <a:srgbClr val="000000">
                    <a:alpha val="65000"/>
                  </a:srgbClr>
                </a:outerShdw>
              </a:effectLst>
            </a:endParaRPr>
          </a:p>
        </p:txBody>
      </p:sp>
    </p:spTree>
  </p:cSld>
  <p:clrMapOvr>
    <a:masterClrMapping/>
  </p:clrMapOvr>
  <p:transition/>
  <p:timing>
    <p:tnLst>
      <p:par>
        <p:cTn dur="indefinite" id="1" nodeType="tmRoot" restart="never"/>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smtClean="0"/>
              <a:t>WHO? </a:t>
            </a:r>
            <a:endParaRPr dirty="0" lang="en-US"/>
          </a:p>
        </p:txBody>
      </p:sp>
      <p:sp>
        <p:nvSpPr>
          <p:cNvPr id="3" name="Content Placeholder 2"/>
          <p:cNvSpPr>
            <a:spLocks noGrp="1"/>
          </p:cNvSpPr>
          <p:nvPr>
            <p:ph idx="1"/>
          </p:nvPr>
        </p:nvSpPr>
        <p:spPr>
          <a:xfrm>
            <a:off x="1295400" y="1295400"/>
            <a:ext cx="6705600" cy="5257800"/>
          </a:xfrm>
        </p:spPr>
        <p:txBody>
          <a:bodyPr numCol="1"/>
          <a:lstStyle/>
          <a:p>
            <a:r>
              <a:rPr dirty="0" lang="en-US" smtClean="0" u="sng"/>
              <a:t>Great Britain</a:t>
            </a:r>
          </a:p>
          <a:p>
            <a:r>
              <a:rPr dirty="0" lang="en-US" smtClean="0" u="sng"/>
              <a:t>France</a:t>
            </a:r>
          </a:p>
          <a:p>
            <a:r>
              <a:rPr dirty="0" lang="en-US" smtClean="0" u="sng"/>
              <a:t>English </a:t>
            </a:r>
            <a:r>
              <a:rPr dirty="0" lang="en-US" smtClean="0" u="sng"/>
              <a:t>settlers</a:t>
            </a:r>
            <a:r>
              <a:rPr dirty="0" lang="en-US" smtClean="0"/>
              <a:t>– </a:t>
            </a:r>
            <a:r>
              <a:rPr dirty="0" lang="en-US" smtClean="0"/>
              <a:t>permanent settlements, larger # of colonists</a:t>
            </a:r>
          </a:p>
          <a:p>
            <a:r>
              <a:rPr dirty="0" lang="en-US" smtClean="0" u="sng"/>
              <a:t>French </a:t>
            </a:r>
            <a:r>
              <a:rPr dirty="0" lang="en-US" smtClean="0" u="sng"/>
              <a:t>settlers</a:t>
            </a:r>
            <a:r>
              <a:rPr dirty="0" lang="en-US" smtClean="0"/>
              <a:t>– </a:t>
            </a:r>
            <a:r>
              <a:rPr dirty="0" lang="en-US" smtClean="0"/>
              <a:t>fur traders, Catholic priests, better relations with Native Americans </a:t>
            </a:r>
          </a:p>
          <a:p>
            <a:r>
              <a:rPr dirty="0" lang="en-US" smtClean="0" u="sng"/>
              <a:t>Native Americans </a:t>
            </a:r>
            <a:r>
              <a:rPr dirty="0" lang="en-US" smtClean="0"/>
              <a:t>– many sided with French, but some had alliance with British (Iroquois) </a:t>
            </a:r>
          </a:p>
          <a:p>
            <a:pPr>
              <a:buNone/>
            </a:pPr>
            <a:endParaRPr dirty="0" lang="en-US"/>
          </a:p>
        </p:txBody>
      </p:sp>
    </p:spTree>
  </p:cSld>
  <p:clrMapOvr>
    <a:masterClrMapping/>
  </p:clrMapOvr>
  <p:transition/>
  <p:timing>
    <p:tnLst>
      <p:par>
        <p:cTn dur="indefinite" id="1" nodeType="tmRoot" restart="never"/>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smtClean="0"/>
              <a:t>WHY? </a:t>
            </a:r>
            <a:endParaRPr dirty="0" lang="en-US"/>
          </a:p>
        </p:txBody>
      </p:sp>
      <p:sp>
        <p:nvSpPr>
          <p:cNvPr id="3" name="Content Placeholder 2"/>
          <p:cNvSpPr>
            <a:spLocks noGrp="1"/>
          </p:cNvSpPr>
          <p:nvPr>
            <p:ph idx="1"/>
          </p:nvPr>
        </p:nvSpPr>
        <p:spPr>
          <a:xfrm>
            <a:off x="1295400" y="1600200"/>
            <a:ext cx="6553200" cy="4525963"/>
          </a:xfrm>
        </p:spPr>
        <p:txBody>
          <a:bodyPr numCol="1"/>
          <a:lstStyle/>
          <a:p>
            <a:r>
              <a:rPr dirty="0" lang="en-US" smtClean="0" u="sng"/>
              <a:t>Anglo-French Imperial Competition </a:t>
            </a:r>
            <a:r>
              <a:rPr dirty="0" lang="en-US" smtClean="0"/>
              <a:t>(in other words </a:t>
            </a:r>
            <a:r>
              <a:rPr dirty="0" lang="en-US" smtClean="0"/>
              <a:t> </a:t>
            </a:r>
            <a:r>
              <a:rPr dirty="0" lang="en-US" smtClean="0"/>
              <a:t>Great Britain and France were competing with each other to acquire the most colonies) </a:t>
            </a:r>
          </a:p>
          <a:p>
            <a:r>
              <a:rPr dirty="0" lang="en-US" smtClean="0" u="sng"/>
              <a:t>Dispute over land in Ohio River Valley </a:t>
            </a:r>
            <a:endParaRPr dirty="0" lang="en-US" u="sng"/>
          </a:p>
        </p:txBody>
      </p:sp>
    </p:spTree>
  </p:cSld>
  <p:clrMapOvr>
    <a:masterClrMapping/>
  </p:clrMapOvr>
  <p:transition/>
  <p:timing>
    <p:tnLst>
      <p:par>
        <p:cTn dur="indefinite" id="1" nodeType="tmRoot" restart="never"/>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553200" cy="2697162"/>
          </a:xfrm>
        </p:spPr>
        <p:txBody>
          <a:bodyPr numCol="1"/>
          <a:lstStyle/>
          <a:p>
            <a:pPr algn="l"/>
            <a:r>
              <a:rPr dirty="0" lang="en-US" sz="2800">
                <a:solidFill>
                  <a:srgbClr val="0070C0"/>
                </a:solidFill>
              </a:rPr>
              <a:t>9</a:t>
            </a:r>
            <a:r>
              <a:rPr dirty="0" lang="en-US" smtClean="0" sz="2800">
                <a:solidFill>
                  <a:srgbClr val="0070C0"/>
                </a:solidFill>
              </a:rPr>
              <a:t>. Why do you think the British became interested in expanding into the Ohio River Valley? </a:t>
            </a:r>
            <a:br>
              <a:rPr dirty="0" lang="en-US" smtClean="0" sz="2800">
                <a:solidFill>
                  <a:srgbClr val="0070C0"/>
                </a:solidFill>
              </a:rPr>
            </a:br>
            <a:r>
              <a:rPr dirty="0" lang="en-US" smtClean="0" sz="2800">
                <a:solidFill>
                  <a:srgbClr val="0070C0"/>
                </a:solidFill>
              </a:rPr>
              <a:t>10. What do you think kept British colonists from wanting to expand into this region earlier? </a:t>
            </a:r>
            <a:endParaRPr dirty="0" lang="en-US" sz="2800">
              <a:solidFill>
                <a:srgbClr val="0070C0"/>
              </a:solidFill>
            </a:endParaRPr>
          </a:p>
        </p:txBody>
      </p:sp>
      <p:pic>
        <p:nvPicPr>
          <p:cNvPr descr="NoAmer-1750" id="4" name="Picture 4"/>
          <p:cNvPicPr>
            <a:picLocks noChangeArrowheads="1" noChangeAspect="1" noGrp="1"/>
          </p:cNvPicPr>
          <p:nvPr>
            <p:ph idx="1"/>
          </p:nvPr>
        </p:nvPicPr>
        <p:blipFill>
          <a:blip cstate="print" r:embed="rId3">
            <a:lum bright="-12000" contrast="42000"/>
          </a:blip>
          <a:srcRect/>
          <a:stretch>
            <a:fillRect/>
          </a:stretch>
        </p:blipFill>
        <p:spPr>
          <a:xfrm>
            <a:off x="2743200" y="3124200"/>
            <a:ext cx="3825842" cy="3505200"/>
          </a:xfrm>
          <a:noFill/>
          <a:ln>
            <a:miter lim="800000"/>
            <a:headEnd/>
            <a:tailEnd/>
          </a:ln>
        </p:spPr>
      </p:pic>
    </p:spTree>
  </p:cSld>
  <p:clrMapOvr>
    <a:masterClrMapping/>
  </p:clrMapOvr>
  <p:transition/>
  <p:timing>
    <p:tnLst>
      <p:par>
        <p:cTn dur="indefinite" id="1" nodeType="tmRoot" restart="never"/>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4343400" cy="1447800"/>
          </a:xfrm>
        </p:spPr>
        <p:txBody>
          <a:bodyPr numCol="1"/>
          <a:lstStyle/>
          <a:p>
            <a:r>
              <a:rPr dirty="0" lang="en-US" smtClean="0"/>
              <a:t>WHERE? </a:t>
            </a:r>
            <a:br>
              <a:rPr dirty="0" lang="en-US" smtClean="0"/>
            </a:br>
            <a:r>
              <a:rPr dirty="0" lang="en-US" smtClean="0" sz="2400"/>
              <a:t>**Don’t write yet!! </a:t>
            </a:r>
            <a:endParaRPr dirty="0" lang="en-US"/>
          </a:p>
        </p:txBody>
      </p:sp>
      <p:sp>
        <p:nvSpPr>
          <p:cNvPr id="3" name="Content Placeholder 2"/>
          <p:cNvSpPr>
            <a:spLocks noGrp="1"/>
          </p:cNvSpPr>
          <p:nvPr>
            <p:ph idx="1"/>
          </p:nvPr>
        </p:nvSpPr>
        <p:spPr>
          <a:xfrm>
            <a:off x="1371600" y="2895600"/>
            <a:ext cx="6781800" cy="3733800"/>
          </a:xfrm>
        </p:spPr>
        <p:txBody>
          <a:bodyPr numCol="1"/>
          <a:lstStyle/>
          <a:p>
            <a:r>
              <a:rPr dirty="0" lang="en-US" smtClean="0" sz="2800"/>
              <a:t>The French built a fort on the site of modern day Pittsburg, but the British had already granted 200,000 acres of land in the area to the wealthy planters. </a:t>
            </a:r>
          </a:p>
          <a:p>
            <a:r>
              <a:rPr dirty="0" lang="en-US" smtClean="0" sz="2800"/>
              <a:t>So, the Virginia governor sent a  militia, led by a young George Washington to kick out the French</a:t>
            </a:r>
            <a:r>
              <a:rPr dirty="0" lang="en-US" smtClean="0"/>
              <a:t>. </a:t>
            </a:r>
          </a:p>
          <a:p>
            <a:endParaRPr dirty="0" lang="en-US"/>
          </a:p>
        </p:txBody>
      </p:sp>
      <p:pic>
        <p:nvPicPr>
          <p:cNvPr descr="w-port1" id="4" name="Picture 5"/>
          <p:cNvPicPr>
            <a:picLocks noChangeArrowheads="1" noChangeAspect="1"/>
          </p:cNvPicPr>
          <p:nvPr/>
        </p:nvPicPr>
        <p:blipFill>
          <a:blip cstate="print" r:embed="rId3"/>
          <a:srcRect/>
          <a:stretch>
            <a:fillRect/>
          </a:stretch>
        </p:blipFill>
        <p:spPr>
          <a:xfrm>
            <a:off x="5257800" y="304800"/>
            <a:ext cx="2057400" cy="2619243"/>
          </a:xfrm>
          <a:prstGeom prst="rect">
            <a:avLst/>
          </a:prstGeom>
          <a:noFill/>
        </p:spPr>
      </p:pic>
    </p:spTree>
  </p:cSld>
  <p:clrMapOvr>
    <a:masterClrMapping/>
  </p:clrMapOvr>
  <p:transition/>
  <p:timing>
    <p:tnLst>
      <p:par>
        <p:cTn dur="indefinite" id="1" nodeType="tmRoot" restart="never"/>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9" name="Text Box 7"/>
          <p:cNvSpPr txBox="1">
            <a:spLocks noChangeArrowheads="1"/>
          </p:cNvSpPr>
          <p:nvPr/>
        </p:nvSpPr>
        <p:spPr>
          <a:xfrm>
            <a:off x="1752600" y="5191125"/>
            <a:ext cx="1447800" cy="457200"/>
          </a:xfrm>
          <a:prstGeom prst="rect">
            <a:avLst/>
          </a:prstGeom>
          <a:noFill/>
          <a:ln w="12700">
            <a:noFill/>
            <a:miter lim="800000"/>
            <a:headEnd len="sm" type="none" w="sm"/>
            <a:tailEnd len="sm" type="none" w="sm"/>
          </a:ln>
          <a:effectLst/>
        </p:spPr>
        <p:txBody>
          <a:bodyPr bIns="46038" lIns="92075" numCol="1" rIns="92075" tIns="46038">
            <a:spAutoFit/>
          </a:bodyPr>
          <a:lstStyle/>
          <a:p>
            <a:pPr algn="ctr" eaLnBrk="0" hangingPunct="0">
              <a:spcBef>
                <a:spcPct val="50000"/>
              </a:spcBef>
            </a:pPr>
            <a:r>
              <a:rPr b="1" lang="en-US" sz="2400">
                <a:solidFill>
                  <a:srgbClr val="CC0000"/>
                </a:solidFill>
                <a:effectLst>
                  <a:outerShdw algn="tl" blurRad="38100" dir="2700000" dist="38100">
                    <a:srgbClr val="C0C0C0"/>
                  </a:outerShdw>
                </a:effectLst>
                <a:latin charset="0" pitchFamily="66" typeface="Comic Sans MS"/>
              </a:rPr>
              <a:t>British</a:t>
            </a:r>
          </a:p>
        </p:txBody>
      </p:sp>
      <p:sp>
        <p:nvSpPr>
          <p:cNvPr id="151560" name="Text Box 8"/>
          <p:cNvSpPr txBox="1">
            <a:spLocks noChangeArrowheads="1"/>
          </p:cNvSpPr>
          <p:nvPr/>
        </p:nvSpPr>
        <p:spPr>
          <a:xfrm>
            <a:off x="5181600" y="5191125"/>
            <a:ext cx="1524000" cy="457200"/>
          </a:xfrm>
          <a:prstGeom prst="rect">
            <a:avLst/>
          </a:prstGeom>
          <a:noFill/>
          <a:ln w="12700">
            <a:noFill/>
            <a:miter lim="800000"/>
            <a:headEnd len="sm" type="none" w="sm"/>
            <a:tailEnd len="sm" type="none" w="sm"/>
          </a:ln>
          <a:effectLst/>
        </p:spPr>
        <p:txBody>
          <a:bodyPr bIns="46038" lIns="92075" numCol="1" rIns="92075" tIns="46038">
            <a:spAutoFit/>
          </a:bodyPr>
          <a:lstStyle/>
          <a:p>
            <a:pPr algn="ctr" eaLnBrk="0" hangingPunct="0">
              <a:spcBef>
                <a:spcPct val="50000"/>
              </a:spcBef>
            </a:pPr>
            <a:r>
              <a:rPr b="1" lang="en-US" sz="2400">
                <a:solidFill>
                  <a:srgbClr val="003399"/>
                </a:solidFill>
                <a:effectLst>
                  <a:outerShdw algn="tl" blurRad="38100" dir="2700000" dist="38100">
                    <a:srgbClr val="C0C0C0"/>
                  </a:outerShdw>
                </a:effectLst>
                <a:latin charset="0" pitchFamily="66" typeface="Comic Sans MS"/>
              </a:rPr>
              <a:t>French</a:t>
            </a:r>
          </a:p>
        </p:txBody>
      </p:sp>
      <p:sp>
        <p:nvSpPr>
          <p:cNvPr id="151561" name="Line 9"/>
          <p:cNvSpPr>
            <a:spLocks noChangeShapeType="1"/>
          </p:cNvSpPr>
          <p:nvPr/>
        </p:nvSpPr>
        <p:spPr>
          <a:xfrm>
            <a:off x="3048000" y="5419725"/>
            <a:ext cx="685800" cy="0"/>
          </a:xfrm>
          <a:prstGeom prst="line">
            <a:avLst/>
          </a:prstGeom>
          <a:noFill/>
          <a:ln w="28575">
            <a:solidFill>
              <a:srgbClr val="003300"/>
            </a:solidFill>
            <a:round/>
            <a:headEnd len="sm" type="none" w="sm"/>
            <a:tailEnd len="sm" type="triangle" w="sm"/>
          </a:ln>
          <a:effectLst/>
        </p:spPr>
        <p:txBody>
          <a:bodyPr bIns="46038" lIns="92075" numCol="1" rIns="92075" tIns="46038"/>
          <a:lstStyle/>
          <a:p>
            <a:endParaRPr lang="en-US"/>
          </a:p>
        </p:txBody>
      </p:sp>
      <p:sp>
        <p:nvSpPr>
          <p:cNvPr id="151562" name="Line 10"/>
          <p:cNvSpPr>
            <a:spLocks noChangeShapeType="1"/>
          </p:cNvSpPr>
          <p:nvPr/>
        </p:nvSpPr>
        <p:spPr>
          <a:xfrm rot="-10800000">
            <a:off x="4572000" y="5419725"/>
            <a:ext cx="685800" cy="0"/>
          </a:xfrm>
          <a:prstGeom prst="line">
            <a:avLst/>
          </a:prstGeom>
          <a:noFill/>
          <a:ln w="28575">
            <a:solidFill>
              <a:srgbClr val="003300"/>
            </a:solidFill>
            <a:round/>
            <a:headEnd len="sm" type="none" w="sm"/>
            <a:tailEnd len="sm" type="triangle" w="sm"/>
          </a:ln>
          <a:effectLst/>
        </p:spPr>
        <p:txBody>
          <a:bodyPr bIns="46038" lIns="92075" numCol="1" rIns="92075" tIns="46038"/>
          <a:lstStyle/>
          <a:p>
            <a:endParaRPr lang="en-US"/>
          </a:p>
        </p:txBody>
      </p:sp>
      <p:pic>
        <p:nvPicPr>
          <p:cNvPr descr="NuclearExplosion" id="151563" name="Picture 11"/>
          <p:cNvPicPr>
            <a:picLocks noChangeArrowheads="1" noChangeAspect="1"/>
          </p:cNvPicPr>
          <p:nvPr/>
        </p:nvPicPr>
        <p:blipFill>
          <a:blip cstate="print" r:embed="rId3">
            <a:lum bright="-18000" contrast="6000"/>
          </a:blip>
          <a:srcRect/>
          <a:stretch>
            <a:fillRect/>
          </a:stretch>
        </p:blipFill>
        <p:spPr>
          <a:xfrm>
            <a:off x="3838575" y="5038725"/>
            <a:ext cx="733425" cy="828675"/>
          </a:xfrm>
          <a:prstGeom prst="rect">
            <a:avLst/>
          </a:prstGeom>
          <a:noFill/>
        </p:spPr>
      </p:pic>
      <p:sp>
        <p:nvSpPr>
          <p:cNvPr id="151564" name="Text Box 12"/>
          <p:cNvSpPr txBox="1">
            <a:spLocks noChangeArrowheads="1"/>
          </p:cNvSpPr>
          <p:nvPr/>
        </p:nvSpPr>
        <p:spPr>
          <a:xfrm>
            <a:off x="914400" y="5699125"/>
            <a:ext cx="6858000" cy="946150"/>
          </a:xfrm>
          <a:prstGeom prst="rect">
            <a:avLst/>
          </a:prstGeom>
          <a:noFill/>
          <a:ln w="12700">
            <a:noFill/>
            <a:miter lim="800000"/>
            <a:headEnd len="sm" type="none" w="sm"/>
            <a:tailEnd len="sm" type="none" w="sm"/>
          </a:ln>
          <a:effectLst/>
        </p:spPr>
        <p:txBody>
          <a:bodyPr bIns="46038" lIns="92075" numCol="1" rIns="92075" tIns="46038">
            <a:spAutoFit/>
          </a:bodyPr>
          <a:lstStyle/>
          <a:p>
            <a:pPr eaLnBrk="0" hangingPunct="0">
              <a:spcBef>
                <a:spcPct val="50000"/>
              </a:spcBef>
            </a:pPr>
            <a:r>
              <a:rPr b="1" lang="en-US" sz="2000">
                <a:solidFill>
                  <a:schemeClr val="bg2"/>
                </a:solidFill>
                <a:latin charset="0" pitchFamily="66" typeface="Comic Sans MS"/>
              </a:rPr>
              <a:t>        </a:t>
            </a:r>
            <a:r>
              <a:rPr b="1" lang="en-US">
                <a:effectLst>
                  <a:outerShdw algn="tl" blurRad="38100" dir="2700000" dist="38100">
                    <a:srgbClr val="C0C0C0"/>
                  </a:outerShdw>
                </a:effectLst>
                <a:latin charset="0" pitchFamily="66" typeface="Comic Sans MS"/>
              </a:rPr>
              <a:t>Fort Necessity                Fort Duquesne</a:t>
            </a:r>
            <a:br>
              <a:rPr b="1" lang="en-US">
                <a:effectLst>
                  <a:outerShdw algn="tl" blurRad="38100" dir="2700000" dist="38100">
                    <a:srgbClr val="C0C0C0"/>
                  </a:outerShdw>
                </a:effectLst>
                <a:latin charset="0" pitchFamily="66" typeface="Comic Sans MS"/>
              </a:rPr>
            </a:br>
            <a:r>
              <a:rPr b="1" lang="en-US">
                <a:effectLst>
                  <a:outerShdw algn="tl" blurRad="38100" dir="2700000" dist="38100">
                    <a:srgbClr val="C0C0C0"/>
                  </a:outerShdw>
                </a:effectLst>
                <a:latin charset="0" pitchFamily="66" typeface="Comic Sans MS"/>
              </a:rPr>
              <a:t>           </a:t>
            </a:r>
            <a:r>
              <a:rPr b="1" lang="en-US">
                <a:solidFill>
                  <a:srgbClr val="CC0000"/>
                </a:solidFill>
                <a:effectLst>
                  <a:outerShdw algn="tl" blurRad="38100" dir="2700000" dist="38100">
                    <a:srgbClr val="C0C0C0"/>
                  </a:outerShdw>
                </a:effectLst>
                <a:latin charset="0" pitchFamily="66" typeface="Comic Sans MS"/>
              </a:rPr>
              <a:t>*</a:t>
            </a:r>
            <a:r>
              <a:rPr b="1" lang="en-US">
                <a:effectLst>
                  <a:outerShdw algn="tl" blurRad="38100" dir="2700000" dist="38100">
                    <a:srgbClr val="C0C0C0"/>
                  </a:outerShdw>
                </a:effectLst>
                <a:latin charset="0" pitchFamily="66" typeface="Comic Sans MS"/>
              </a:rPr>
              <a:t> George Washington      </a:t>
            </a:r>
            <a:r>
              <a:rPr b="1" lang="en-US">
                <a:solidFill>
                  <a:srgbClr val="003399"/>
                </a:solidFill>
                <a:effectLst>
                  <a:outerShdw algn="tl" blurRad="38100" dir="2700000" dist="38100">
                    <a:srgbClr val="C0C0C0"/>
                  </a:outerShdw>
                </a:effectLst>
                <a:latin charset="0" pitchFamily="66" typeface="Comic Sans MS"/>
              </a:rPr>
              <a:t>*</a:t>
            </a:r>
            <a:r>
              <a:rPr b="1" lang="en-US">
                <a:effectLst>
                  <a:outerShdw algn="tl" blurRad="38100" dir="2700000" dist="38100">
                    <a:srgbClr val="C0C0C0"/>
                  </a:outerShdw>
                </a:effectLst>
                <a:latin charset="0" pitchFamily="66" typeface="Comic Sans MS"/>
              </a:rPr>
              <a:t> Delaware &amp; Shawnee</a:t>
            </a:r>
            <a:br>
              <a:rPr b="1" lang="en-US">
                <a:effectLst>
                  <a:outerShdw algn="tl" blurRad="38100" dir="2700000" dist="38100">
                    <a:srgbClr val="C0C0C0"/>
                  </a:outerShdw>
                </a:effectLst>
                <a:latin charset="0" pitchFamily="66" typeface="Comic Sans MS"/>
              </a:rPr>
            </a:br>
            <a:r>
              <a:rPr b="1" lang="en-US">
                <a:effectLst>
                  <a:outerShdw algn="tl" blurRad="38100" dir="2700000" dist="38100">
                    <a:srgbClr val="C0C0C0"/>
                  </a:outerShdw>
                </a:effectLst>
                <a:latin charset="0" pitchFamily="66" typeface="Comic Sans MS"/>
              </a:rPr>
              <a:t>                                           Indians</a:t>
            </a:r>
          </a:p>
        </p:txBody>
      </p:sp>
      <p:pic>
        <p:nvPicPr>
          <p:cNvPr descr="OhioRiverValley-1753" id="151566" name="Picture 14"/>
          <p:cNvPicPr>
            <a:picLocks noChangeArrowheads="1" noChangeAspect="1"/>
          </p:cNvPicPr>
          <p:nvPr/>
        </p:nvPicPr>
        <p:blipFill>
          <a:blip cstate="print" r:embed="rId4">
            <a:lum bright="-6000" contrast="36000"/>
          </a:blip>
          <a:srcRect/>
          <a:stretch>
            <a:fillRect/>
          </a:stretch>
        </p:blipFill>
        <p:spPr>
          <a:xfrm>
            <a:off x="4402138" y="1219200"/>
            <a:ext cx="2684462" cy="3733800"/>
          </a:xfrm>
          <a:prstGeom prst="rect">
            <a:avLst/>
          </a:prstGeom>
          <a:noFill/>
          <a:ln w="9525">
            <a:solidFill>
              <a:schemeClr val="tx2"/>
            </a:solidFill>
            <a:miter lim="800000"/>
            <a:headEnd/>
            <a:tailEnd/>
          </a:ln>
        </p:spPr>
      </p:pic>
      <p:sp>
        <p:nvSpPr>
          <p:cNvPr id="151567" name="Text Box 15"/>
          <p:cNvSpPr txBox="1">
            <a:spLocks noChangeArrowheads="1"/>
          </p:cNvSpPr>
          <p:nvPr/>
        </p:nvSpPr>
        <p:spPr>
          <a:xfrm>
            <a:off x="1371600" y="2286000"/>
            <a:ext cx="2819400" cy="946150"/>
          </a:xfrm>
          <a:prstGeom prst="rect">
            <a:avLst/>
          </a:prstGeom>
          <a:noFill/>
          <a:ln w="12700">
            <a:noFill/>
            <a:miter lim="800000"/>
            <a:headEnd len="sm" type="none" w="sm"/>
            <a:tailEnd len="sm" type="none" w="sm"/>
          </a:ln>
          <a:effectLst/>
        </p:spPr>
        <p:txBody>
          <a:bodyPr bIns="46038" lIns="92075" numCol="1" rIns="92075" tIns="46038">
            <a:spAutoFit/>
          </a:bodyPr>
          <a:lstStyle/>
          <a:p>
            <a:pPr algn="ctr" eaLnBrk="0" hangingPunct="0">
              <a:spcBef>
                <a:spcPct val="50000"/>
              </a:spcBef>
            </a:pPr>
            <a:r>
              <a:rPr b="1" lang="en-US" sz="2800">
                <a:effectLst>
                  <a:outerShdw algn="tl" blurRad="38100" dir="2700000" dist="38100">
                    <a:srgbClr val="C0C0C0"/>
                  </a:outerShdw>
                </a:effectLst>
                <a:latin charset="0" pitchFamily="66" typeface="Comic Sans MS"/>
              </a:rPr>
              <a:t>The </a:t>
            </a:r>
            <a:br>
              <a:rPr b="1" lang="en-US" sz="2800">
                <a:effectLst>
                  <a:outerShdw algn="tl" blurRad="38100" dir="2700000" dist="38100">
                    <a:srgbClr val="C0C0C0"/>
                  </a:outerShdw>
                </a:effectLst>
                <a:latin charset="0" pitchFamily="66" typeface="Comic Sans MS"/>
              </a:rPr>
            </a:br>
            <a:r>
              <a:rPr b="1" lang="en-US" sz="2800">
                <a:effectLst>
                  <a:outerShdw algn="tl" blurRad="38100" dir="2700000" dist="38100">
                    <a:srgbClr val="C0C0C0"/>
                  </a:outerShdw>
                </a:effectLst>
                <a:latin charset="0" pitchFamily="66" typeface="Comic Sans MS"/>
              </a:rPr>
              <a:t>Ohio Valley</a:t>
            </a:r>
          </a:p>
        </p:txBody>
      </p:sp>
      <p:sp>
        <p:nvSpPr>
          <p:cNvPr id="151568" name="Line 16"/>
          <p:cNvSpPr>
            <a:spLocks noChangeShapeType="1"/>
          </p:cNvSpPr>
          <p:nvPr/>
        </p:nvSpPr>
        <p:spPr>
          <a:xfrm rot="-5400000">
            <a:off x="4076700" y="2552700"/>
            <a:ext cx="0" cy="533400"/>
          </a:xfrm>
          <a:prstGeom prst="line">
            <a:avLst/>
          </a:prstGeom>
          <a:noFill/>
          <a:ln w="38100">
            <a:solidFill>
              <a:schemeClr val="tx1"/>
            </a:solidFill>
            <a:round/>
            <a:headEnd len="sm" type="none" w="sm"/>
            <a:tailEnd len="sm" type="triangle" w="sm"/>
          </a:ln>
          <a:effectLst/>
        </p:spPr>
        <p:txBody>
          <a:bodyPr bIns="46038" lIns="92075" numCol="1" rIns="92075" tIns="46038"/>
          <a:lstStyle/>
          <a:p>
            <a:endParaRPr lang="en-US"/>
          </a:p>
        </p:txBody>
      </p:sp>
      <p:sp>
        <p:nvSpPr>
          <p:cNvPr id="151569" name="Text Box 17"/>
          <p:cNvSpPr txBox="1">
            <a:spLocks noChangeArrowheads="1"/>
          </p:cNvSpPr>
          <p:nvPr/>
        </p:nvSpPr>
        <p:spPr>
          <a:xfrm>
            <a:off x="1676400" y="228600"/>
            <a:ext cx="6019800" cy="701675"/>
          </a:xfrm>
          <a:prstGeom prst="rect">
            <a:avLst/>
          </a:prstGeom>
          <a:noFill/>
          <a:ln w="12700">
            <a:noFill/>
            <a:miter lim="800000"/>
            <a:headEnd len="sm" type="none" w="sm"/>
            <a:tailEnd len="sm" type="none" w="sm"/>
          </a:ln>
          <a:effectLst>
            <a:outerShdw algn="ctr" dir="2700000" dist="35921" rotWithShape="0">
              <a:srgbClr val="333399"/>
            </a:outerShdw>
          </a:effectLst>
        </p:spPr>
        <p:txBody>
          <a:bodyPr bIns="46038" lIns="92075" numCol="1" rIns="92075" tIns="46038">
            <a:spAutoFit/>
          </a:bodyPr>
          <a:lstStyle/>
          <a:p>
            <a:pPr algn="ctr">
              <a:spcBef>
                <a:spcPct val="50000"/>
              </a:spcBef>
            </a:pPr>
            <a:r>
              <a:rPr b="1" lang="en-US" sz="4000">
                <a:solidFill>
                  <a:srgbClr val="CC0000"/>
                </a:solidFill>
                <a:effectLst>
                  <a:outerShdw algn="tl" blurRad="38100" dir="2700000" dist="38100">
                    <a:srgbClr val="C0C0C0"/>
                  </a:outerShdw>
                </a:effectLst>
                <a:latin charset="0" pitchFamily="18" typeface="Rockwell"/>
              </a:rPr>
              <a:t>1754 </a:t>
            </a:r>
            <a:r>
              <a:rPr b="1" lang="en-US" sz="4000">
                <a:solidFill>
                  <a:srgbClr val="CC0000"/>
                </a:solidFill>
                <a:effectLst>
                  <a:outerShdw algn="tl" blurRad="38100" dir="2700000" dist="38100">
                    <a:srgbClr val="C0C0C0"/>
                  </a:outerShdw>
                </a:effectLst>
                <a:latin charset="0" pitchFamily="18" typeface="Rockwell"/>
                <a:sym charset="2" pitchFamily="2" typeface="Wingdings"/>
              </a:rPr>
              <a:t> The First Clash</a:t>
            </a:r>
            <a:endParaRPr b="1" lang="en-US" sz="4000">
              <a:solidFill>
                <a:srgbClr val="CC0000"/>
              </a:solidFill>
              <a:effectLst>
                <a:outerShdw algn="tl" blurRad="38100" dir="2700000" dist="38100">
                  <a:srgbClr val="C0C0C0"/>
                </a:outerShdw>
              </a:effectLst>
              <a:latin charset="0" pitchFamily="18" typeface="Rockwell"/>
            </a:endParaRPr>
          </a:p>
        </p:txBody>
      </p:sp>
    </p:spTree>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0" presetSubtype="0">
                                  <p:stCondLst>
                                    <p:cond delay="0"/>
                                  </p:stCondLst>
                                  <p:childTnLst>
                                    <p:set>
                                      <p:cBhvr>
                                        <p:cTn dur="1" fill="hold" id="6">
                                          <p:stCondLst>
                                            <p:cond delay="0"/>
                                          </p:stCondLst>
                                        </p:cTn>
                                        <p:tgtEl>
                                          <p:spTgt spid="151559"/>
                                        </p:tgtEl>
                                        <p:attrNameLst>
                                          <p:attrName>style.visibility</p:attrName>
                                        </p:attrNameLst>
                                      </p:cBhvr>
                                      <p:to>
                                        <p:strVal val="visible"/>
                                      </p:to>
                                    </p:set>
                                    <p:animEffect filter="wedge" transition="in">
                                      <p:cBhvr>
                                        <p:cTn dur="500" id="7"/>
                                        <p:tgtEl>
                                          <p:spTgt spid="151559"/>
                                        </p:tgtEl>
                                      </p:cBhvr>
                                    </p:animEffect>
                                  </p:childTnLst>
                                </p:cTn>
                              </p:par>
                              <p:par>
                                <p:cTn fill="hold" grpId="0" id="8" nodeType="withEffect" presetClass="entr" presetID="20" presetSubtype="0">
                                  <p:stCondLst>
                                    <p:cond delay="0"/>
                                  </p:stCondLst>
                                  <p:childTnLst>
                                    <p:set>
                                      <p:cBhvr>
                                        <p:cTn dur="1" fill="hold" id="9">
                                          <p:stCondLst>
                                            <p:cond delay="0"/>
                                          </p:stCondLst>
                                        </p:cTn>
                                        <p:tgtEl>
                                          <p:spTgt spid="151560"/>
                                        </p:tgtEl>
                                        <p:attrNameLst>
                                          <p:attrName>style.visibility</p:attrName>
                                        </p:attrNameLst>
                                      </p:cBhvr>
                                      <p:to>
                                        <p:strVal val="visible"/>
                                      </p:to>
                                    </p:set>
                                    <p:animEffect filter="wedge" transition="in">
                                      <p:cBhvr>
                                        <p:cTn dur="500" id="10"/>
                                        <p:tgtEl>
                                          <p:spTgt spid="151560"/>
                                        </p:tgtEl>
                                      </p:cBhvr>
                                    </p:animEffect>
                                  </p:childTnLst>
                                </p:cTn>
                              </p:par>
                              <p:par>
                                <p:cTn fill="hold" grpId="0" id="11" nodeType="withEffect" presetClass="entr" presetID="20" presetSubtype="0">
                                  <p:stCondLst>
                                    <p:cond delay="0"/>
                                  </p:stCondLst>
                                  <p:childTnLst>
                                    <p:set>
                                      <p:cBhvr>
                                        <p:cTn dur="1" fill="hold" id="12">
                                          <p:stCondLst>
                                            <p:cond delay="0"/>
                                          </p:stCondLst>
                                        </p:cTn>
                                        <p:tgtEl>
                                          <p:spTgt spid="151561"/>
                                        </p:tgtEl>
                                        <p:attrNameLst>
                                          <p:attrName>style.visibility</p:attrName>
                                        </p:attrNameLst>
                                      </p:cBhvr>
                                      <p:to>
                                        <p:strVal val="visible"/>
                                      </p:to>
                                    </p:set>
                                    <p:animEffect filter="wedge" transition="in">
                                      <p:cBhvr>
                                        <p:cTn dur="500" id="13"/>
                                        <p:tgtEl>
                                          <p:spTgt spid="151561"/>
                                        </p:tgtEl>
                                      </p:cBhvr>
                                    </p:animEffect>
                                  </p:childTnLst>
                                </p:cTn>
                              </p:par>
                              <p:par>
                                <p:cTn fill="hold" grpId="0" id="14" nodeType="withEffect" presetClass="entr" presetID="20" presetSubtype="0">
                                  <p:stCondLst>
                                    <p:cond delay="0"/>
                                  </p:stCondLst>
                                  <p:childTnLst>
                                    <p:set>
                                      <p:cBhvr>
                                        <p:cTn dur="1" fill="hold" id="15">
                                          <p:stCondLst>
                                            <p:cond delay="0"/>
                                          </p:stCondLst>
                                        </p:cTn>
                                        <p:tgtEl>
                                          <p:spTgt spid="151562"/>
                                        </p:tgtEl>
                                        <p:attrNameLst>
                                          <p:attrName>style.visibility</p:attrName>
                                        </p:attrNameLst>
                                      </p:cBhvr>
                                      <p:to>
                                        <p:strVal val="visible"/>
                                      </p:to>
                                    </p:set>
                                    <p:animEffect filter="wedge" transition="in">
                                      <p:cBhvr>
                                        <p:cTn dur="500" id="16"/>
                                        <p:tgtEl>
                                          <p:spTgt spid="151562"/>
                                        </p:tgtEl>
                                      </p:cBhvr>
                                    </p:animEffect>
                                  </p:childTnLst>
                                </p:cTn>
                              </p:par>
                              <p:par>
                                <p:cTn fill="hold" id="17" nodeType="withEffect" presetClass="entr" presetID="20" presetSubtype="0">
                                  <p:stCondLst>
                                    <p:cond delay="0"/>
                                  </p:stCondLst>
                                  <p:childTnLst>
                                    <p:set>
                                      <p:cBhvr>
                                        <p:cTn dur="1" fill="hold" id="18">
                                          <p:stCondLst>
                                            <p:cond delay="0"/>
                                          </p:stCondLst>
                                        </p:cTn>
                                        <p:tgtEl>
                                          <p:spTgt spid="151563"/>
                                        </p:tgtEl>
                                        <p:attrNameLst>
                                          <p:attrName>style.visibility</p:attrName>
                                        </p:attrNameLst>
                                      </p:cBhvr>
                                      <p:to>
                                        <p:strVal val="visible"/>
                                      </p:to>
                                    </p:set>
                                    <p:animEffect filter="wedge" transition="in">
                                      <p:cBhvr>
                                        <p:cTn dur="1000" id="19"/>
                                        <p:tgtEl>
                                          <p:spTgt spid="151563"/>
                                        </p:tgtEl>
                                      </p:cBhvr>
                                    </p:animEffect>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151564"/>
                                        </p:tgtEl>
                                        <p:attrNameLst>
                                          <p:attrName>style.visibility</p:attrName>
                                        </p:attrNameLst>
                                      </p:cBhvr>
                                      <p:to>
                                        <p:strVal val="visible"/>
                                      </p:to>
                                    </p:set>
                                    <p:animEffect filter="wipe(left)" transition="in">
                                      <p:cBhvr>
                                        <p:cTn dur="1000" id="24"/>
                                        <p:tgtEl>
                                          <p:spTgt spid="1515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1559"/>
      <p:bldP grpId="0" spid="151560"/>
      <p:bldP animBg="1" grpId="0" spid="151561"/>
      <p:bldP animBg="1" grpId="0" spid="151562"/>
      <p:bldP grpId="0" spid="151564"/>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smtClean="0"/>
              <a:t>WHERE? </a:t>
            </a:r>
            <a:endParaRPr dirty="0" lang="en-US"/>
          </a:p>
        </p:txBody>
      </p:sp>
      <p:sp>
        <p:nvSpPr>
          <p:cNvPr id="3" name="Content Placeholder 2"/>
          <p:cNvSpPr>
            <a:spLocks noGrp="1"/>
          </p:cNvSpPr>
          <p:nvPr>
            <p:ph idx="1"/>
          </p:nvPr>
        </p:nvSpPr>
        <p:spPr>
          <a:xfrm>
            <a:off x="1524000" y="1600200"/>
            <a:ext cx="6324600" cy="4525963"/>
          </a:xfrm>
        </p:spPr>
        <p:txBody>
          <a:bodyPr numCol="1"/>
          <a:lstStyle/>
          <a:p>
            <a:r>
              <a:rPr dirty="0" lang="en-US" smtClean="0" u="sng"/>
              <a:t>Begins at Fort Necessity </a:t>
            </a:r>
            <a:r>
              <a:rPr dirty="0" lang="en-US" smtClean="0"/>
              <a:t>(near modern-day Pittsburg) in </a:t>
            </a:r>
            <a:r>
              <a:rPr dirty="0" lang="en-US" smtClean="0" u="sng"/>
              <a:t>Ohio River Valley </a:t>
            </a:r>
            <a:endParaRPr dirty="0" lang="en-US" u="sng"/>
          </a:p>
        </p:txBody>
      </p:sp>
    </p:spTree>
  </p:cSld>
  <p:clrMapOvr>
    <a:masterClrMapping/>
  </p:clrMapOvr>
  <p:transition/>
  <p:timing>
    <p:tnLst>
      <p:par>
        <p:cTn dur="indefinite" id="1" nodeType="tmRoot" restart="never"/>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28800"/>
            <a:ext cx="2819400" cy="4373562"/>
          </a:xfrm>
        </p:spPr>
        <p:txBody>
          <a:bodyPr numCol="1"/>
          <a:lstStyle/>
          <a:p>
            <a:pPr algn="l"/>
            <a:r>
              <a:rPr dirty="0" lang="en-US" smtClean="0" sz="2400">
                <a:solidFill>
                  <a:srgbClr val="0070C0"/>
                </a:solidFill>
              </a:rPr>
              <a:t>11. In what general region were the battles fought during the French and Indian War? </a:t>
            </a:r>
            <a:endParaRPr dirty="0" lang="en-US" sz="2400">
              <a:solidFill>
                <a:srgbClr val="0070C0"/>
              </a:solidFill>
            </a:endParaRPr>
          </a:p>
        </p:txBody>
      </p:sp>
      <p:pic>
        <p:nvPicPr>
          <p:cNvPr descr="battlesmap.gif" id="4" name="Content Placeholder 3"/>
          <p:cNvPicPr>
            <a:picLocks noChangeAspect="1" noGrp="1"/>
          </p:cNvPicPr>
          <p:nvPr>
            <p:ph idx="1"/>
          </p:nvPr>
        </p:nvPicPr>
        <p:blipFill>
          <a:blip cstate="print" r:embed="rId3"/>
          <a:stretch>
            <a:fillRect/>
          </a:stretch>
        </p:blipFill>
        <p:spPr>
          <a:xfrm>
            <a:off x="4160384" y="304800"/>
            <a:ext cx="4983616" cy="6065253"/>
          </a:xfrm>
        </p:spPr>
      </p:pic>
    </p:spTree>
  </p:cSld>
  <p:clrMapOvr>
    <a:masterClrMapping/>
  </p:clrMapOvr>
  <p:transition/>
  <p:timing>
    <p:tnLst>
      <p:par>
        <p:cTn dur="indefinite" id="1" nodeType="tmRoot" restart="never"/>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smtClean="0"/>
              <a:t>WHERE? </a:t>
            </a:r>
            <a:endParaRPr dirty="0" lang="en-US"/>
          </a:p>
        </p:txBody>
      </p:sp>
      <p:sp>
        <p:nvSpPr>
          <p:cNvPr id="3" name="Content Placeholder 2"/>
          <p:cNvSpPr>
            <a:spLocks noGrp="1"/>
          </p:cNvSpPr>
          <p:nvPr>
            <p:ph idx="1"/>
          </p:nvPr>
        </p:nvSpPr>
        <p:spPr>
          <a:xfrm>
            <a:off x="1524000" y="1524001"/>
            <a:ext cx="6019800" cy="4572000"/>
          </a:xfrm>
        </p:spPr>
        <p:txBody>
          <a:bodyPr numCol="1"/>
          <a:lstStyle/>
          <a:p>
            <a:r>
              <a:rPr dirty="0" lang="en-US" smtClean="0" u="sng"/>
              <a:t>Begins at Fort Necessity </a:t>
            </a:r>
            <a:r>
              <a:rPr dirty="0" lang="en-US" smtClean="0"/>
              <a:t>(near modern-day Pittsburg) </a:t>
            </a:r>
            <a:r>
              <a:rPr dirty="0" lang="en-US" smtClean="0" u="sng"/>
              <a:t>in Ohio River Valley </a:t>
            </a:r>
          </a:p>
          <a:p>
            <a:r>
              <a:rPr dirty="0" lang="en-US" smtClean="0" u="sng"/>
              <a:t>Fought mostly in Northeast </a:t>
            </a:r>
          </a:p>
          <a:p>
            <a:r>
              <a:rPr dirty="0" lang="en-US" smtClean="0" u="sng"/>
              <a:t>Quebec</a:t>
            </a:r>
          </a:p>
          <a:p>
            <a:endParaRPr dirty="0" lang="en-US"/>
          </a:p>
        </p:txBody>
      </p:sp>
    </p:spTree>
  </p:cSld>
  <p:clrMapOvr>
    <a:masterClrMapping/>
  </p:clrMapOvr>
  <p:transition/>
  <p:timing>
    <p:tnLst>
      <p:par>
        <p:cTn dur="indefinite" id="1" nodeType="tmRoot" restart="never"/>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477000" cy="1554162"/>
          </a:xfrm>
        </p:spPr>
        <p:txBody>
          <a:bodyPr numCol="1"/>
          <a:lstStyle/>
          <a:p>
            <a:pPr algn="l"/>
            <a:r>
              <a:rPr dirty="0" lang="en-US" smtClean="0" sz="2400">
                <a:solidFill>
                  <a:srgbClr val="0070C0"/>
                </a:solidFill>
              </a:rPr>
              <a:t>  12. What body of water was the settlement at Quebec located on? </a:t>
            </a:r>
            <a:endParaRPr dirty="0" lang="en-US" sz="2400">
              <a:solidFill>
                <a:srgbClr val="0070C0"/>
              </a:solidFill>
            </a:endParaRPr>
          </a:p>
        </p:txBody>
      </p:sp>
      <p:pic>
        <p:nvPicPr>
          <p:cNvPr descr="battle_of_quebec.jpg" id="4" name="Content Placeholder 3"/>
          <p:cNvPicPr>
            <a:picLocks noChangeAspect="1" noGrp="1"/>
          </p:cNvPicPr>
          <p:nvPr>
            <p:ph idx="1"/>
          </p:nvPr>
        </p:nvPicPr>
        <p:blipFill>
          <a:blip cstate="print" r:embed="rId3"/>
          <a:stretch>
            <a:fillRect/>
          </a:stretch>
        </p:blipFill>
        <p:spPr>
          <a:xfrm>
            <a:off x="1600200" y="2057400"/>
            <a:ext cx="6272146" cy="3886200"/>
          </a:xfrm>
        </p:spPr>
      </p:pic>
    </p:spTree>
  </p:cSld>
  <p:clrMapOvr>
    <a:masterClrMapping/>
  </p:clrMapOvr>
  <p:transition/>
  <p:timing>
    <p:tnLst>
      <p:par>
        <p:cTn dur="indefinite" id="1" nodeType="tmRoot" restart="never"/>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0"/>
            <a:ext cx="6705600" cy="1524000"/>
          </a:xfrm>
        </p:spPr>
        <p:txBody>
          <a:bodyPr numCol="1"/>
          <a:lstStyle/>
          <a:p>
            <a:pPr algn="l"/>
            <a:r>
              <a:rPr dirty="0" lang="en-US" smtClean="0" sz="2200">
                <a:solidFill>
                  <a:srgbClr val="0070C0"/>
                </a:solidFill>
              </a:rPr>
              <a:t>13. Using this picture, describe how the British attacked Quebec. </a:t>
            </a:r>
            <a:br>
              <a:rPr dirty="0" lang="en-US" smtClean="0" sz="2200">
                <a:solidFill>
                  <a:srgbClr val="0070C0"/>
                </a:solidFill>
              </a:rPr>
            </a:br>
            <a:r>
              <a:rPr dirty="0" lang="en-US" smtClean="0" sz="2200">
                <a:solidFill>
                  <a:srgbClr val="0070C0"/>
                </a:solidFill>
              </a:rPr>
              <a:t>14. How was this different from how the British fought traditionally? </a:t>
            </a:r>
            <a:endParaRPr dirty="0" lang="en-US" sz="2200">
              <a:solidFill>
                <a:srgbClr val="0070C0"/>
              </a:solidFill>
            </a:endParaRPr>
          </a:p>
        </p:txBody>
      </p:sp>
      <p:pic>
        <p:nvPicPr>
          <p:cNvPr descr="battleofquebec_scalecliffs.jpg" id="4" name="Content Placeholder 3"/>
          <p:cNvPicPr>
            <a:picLocks noChangeAspect="1" noGrp="1"/>
          </p:cNvPicPr>
          <p:nvPr>
            <p:ph idx="1"/>
          </p:nvPr>
        </p:nvPicPr>
        <p:blipFill>
          <a:blip cstate="print" r:embed="rId3"/>
          <a:stretch>
            <a:fillRect/>
          </a:stretch>
        </p:blipFill>
        <p:spPr>
          <a:xfrm>
            <a:off x="990600" y="0"/>
            <a:ext cx="7654170" cy="5334000"/>
          </a:xfrm>
        </p:spPr>
      </p:pic>
    </p:spTree>
  </p:cSld>
  <p:clrMapOvr>
    <a:masterClrMapping/>
  </p:clrMapOvr>
  <p:transition/>
  <p:timing>
    <p:tnLst>
      <p:par>
        <p:cTn dur="indefinite" id="1" nodeType="tmRoot" restart="never"/>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smtClean="0"/>
              <a:t>Directions </a:t>
            </a:r>
            <a:endParaRPr dirty="0" lang="en-US"/>
          </a:p>
        </p:txBody>
      </p:sp>
      <p:sp>
        <p:nvSpPr>
          <p:cNvPr id="3" name="Content Placeholder 2"/>
          <p:cNvSpPr>
            <a:spLocks noGrp="1"/>
          </p:cNvSpPr>
          <p:nvPr>
            <p:ph idx="1"/>
          </p:nvPr>
        </p:nvSpPr>
        <p:spPr>
          <a:xfrm>
            <a:off x="1371600" y="1600200"/>
            <a:ext cx="6553200" cy="4525963"/>
          </a:xfrm>
        </p:spPr>
        <p:txBody>
          <a:bodyPr numCol="1"/>
          <a:lstStyle/>
          <a:p>
            <a:r>
              <a:rPr dirty="0" lang="en-US" smtClean="0"/>
              <a:t>In addition to taking notes on the handout, you will answer questions on a separate sheet of paper. </a:t>
            </a:r>
          </a:p>
          <a:p>
            <a:r>
              <a:rPr dirty="0" lang="en-US" smtClean="0"/>
              <a:t>Use the images and maps to answer the questions in blue. </a:t>
            </a:r>
            <a:endParaRPr dirty="0" lang="en-US"/>
          </a:p>
        </p:txBody>
      </p:sp>
    </p:spTree>
  </p:cSld>
  <p:clrMapOvr>
    <a:masterClrMapping/>
  </p:clrMapOvr>
  <p:transition/>
  <p:timing>
    <p:tnLst>
      <p:par>
        <p:cTn dur="indefinite" id="1" nodeType="tmRoot" restart="never"/>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smtClean="0"/>
              <a:t>HOW? </a:t>
            </a:r>
            <a:endParaRPr dirty="0" lang="en-US"/>
          </a:p>
        </p:txBody>
      </p:sp>
      <p:sp>
        <p:nvSpPr>
          <p:cNvPr id="3" name="Content Placeholder 2"/>
          <p:cNvSpPr>
            <a:spLocks noGrp="1"/>
          </p:cNvSpPr>
          <p:nvPr>
            <p:ph idx="1"/>
          </p:nvPr>
        </p:nvSpPr>
        <p:spPr>
          <a:xfrm>
            <a:off x="1447800" y="1371600"/>
            <a:ext cx="6553200" cy="5029200"/>
          </a:xfrm>
        </p:spPr>
        <p:txBody>
          <a:bodyPr numCol="1"/>
          <a:lstStyle/>
          <a:p>
            <a:r>
              <a:rPr dirty="0" lang="en-US" smtClean="0" u="sng"/>
              <a:t>Early </a:t>
            </a:r>
            <a:r>
              <a:rPr dirty="0" lang="en-US" smtClean="0" u="sng"/>
              <a:t>on, British suffer many defeats </a:t>
            </a:r>
          </a:p>
          <a:p>
            <a:r>
              <a:rPr dirty="0" lang="en-US" smtClean="0" u="sng"/>
              <a:t>1759 – tide turns with British victory at Quebec </a:t>
            </a:r>
          </a:p>
          <a:p>
            <a:endParaRPr dirty="0" lang="en-US"/>
          </a:p>
        </p:txBody>
      </p:sp>
    </p:spTree>
  </p:cSld>
  <p:clrMapOvr>
    <a:masterClrMapping/>
  </p:clrMapOvr>
  <p:transition/>
  <p:timing>
    <p:tnLst>
      <p:par>
        <p:cTn dur="indefinite" id="1" nodeType="tmRoot" restart="never"/>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endParaRPr lang="en-US"/>
          </a:p>
        </p:txBody>
      </p:sp>
      <p:sp>
        <p:nvSpPr>
          <p:cNvPr id="3" name="Content Placeholder 2"/>
          <p:cNvSpPr>
            <a:spLocks noGrp="1"/>
          </p:cNvSpPr>
          <p:nvPr>
            <p:ph idx="1"/>
          </p:nvPr>
        </p:nvSpPr>
        <p:spPr>
          <a:xfrm>
            <a:off x="1752600" y="1600200"/>
            <a:ext cx="5943600" cy="4876800"/>
          </a:xfrm>
        </p:spPr>
        <p:txBody>
          <a:bodyPr numCol="1"/>
          <a:lstStyle/>
          <a:p>
            <a:r>
              <a:rPr dirty="0" lang="en-US" smtClean="0"/>
              <a:t>In 1759 the tide turned for the British. At night, British troops scaled the high cliffs that protected Quebec and took the French by surprise. This British victory at Quebec led them on to victory in the war. </a:t>
            </a:r>
          </a:p>
          <a:p>
            <a:endParaRPr dirty="0" lang="en-US"/>
          </a:p>
        </p:txBody>
      </p:sp>
    </p:spTree>
  </p:cSld>
  <p:clrMapOvr>
    <a:masterClrMapping/>
  </p:clrMapOvr>
  <p:transition/>
  <p:timing>
    <p:tnLst>
      <p:par>
        <p:cTn dur="indefinite" id="1" nodeType="tmRoot" restart="never"/>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smtClean="0"/>
              <a:t>Treaty of Paris (1763) </a:t>
            </a:r>
            <a:endParaRPr dirty="0" lang="en-US"/>
          </a:p>
        </p:txBody>
      </p:sp>
      <p:sp>
        <p:nvSpPr>
          <p:cNvPr id="3" name="Content Placeholder 2"/>
          <p:cNvSpPr>
            <a:spLocks noGrp="1"/>
          </p:cNvSpPr>
          <p:nvPr>
            <p:ph idx="1"/>
          </p:nvPr>
        </p:nvSpPr>
        <p:spPr>
          <a:xfrm>
            <a:off x="1295400" y="1600200"/>
            <a:ext cx="6553200" cy="4876800"/>
          </a:xfrm>
        </p:spPr>
        <p:txBody>
          <a:bodyPr numCol="1"/>
          <a:lstStyle/>
          <a:p>
            <a:r>
              <a:rPr dirty="0" lang="en-US" smtClean="0"/>
              <a:t>The war officially ended in 1763 with the Treaty of Paris. </a:t>
            </a:r>
          </a:p>
          <a:p>
            <a:pPr lvl="1"/>
            <a:r>
              <a:rPr dirty="0" lang="en-US" smtClean="0"/>
              <a:t>Great Britain claimed all of the land east of the Mississippi, including Florida (which they got from Spain) </a:t>
            </a:r>
          </a:p>
          <a:p>
            <a:pPr lvl="1"/>
            <a:r>
              <a:rPr dirty="0" lang="en-US" smtClean="0"/>
              <a:t>Spain gained all of the French lands west of the Mississippi. </a:t>
            </a:r>
          </a:p>
          <a:p>
            <a:pPr lvl="1">
              <a:buNone/>
            </a:pPr>
            <a:r>
              <a:rPr dirty="0" lang="en-US" smtClean="0" sz="2000"/>
              <a:t>**(Spain becomes an ally of France after the war starts) </a:t>
            </a:r>
          </a:p>
        </p:txBody>
      </p:sp>
    </p:spTree>
  </p:cSld>
  <p:clrMapOvr>
    <a:masterClrMapping/>
  </p:clrMapOvr>
  <p:transition/>
  <p:timing>
    <p:tnLst>
      <p:par>
        <p:cTn dur="indefinite" id="1" nodeType="tmRoot" restart="never"/>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105400"/>
            <a:ext cx="6400800" cy="1524000"/>
          </a:xfrm>
        </p:spPr>
        <p:txBody>
          <a:bodyPr numCol="1"/>
          <a:lstStyle/>
          <a:p>
            <a:pPr algn="l"/>
            <a:r>
              <a:rPr dirty="0" lang="en-US" smtClean="0" sz="2400">
                <a:solidFill>
                  <a:srgbClr val="0070C0"/>
                </a:solidFill>
              </a:rPr>
              <a:t>15. Describe the changes in British claims as a result of the 1763 Treaty of Paris. </a:t>
            </a:r>
            <a:br>
              <a:rPr dirty="0" lang="en-US" smtClean="0" sz="2400">
                <a:solidFill>
                  <a:srgbClr val="0070C0"/>
                </a:solidFill>
              </a:rPr>
            </a:br>
            <a:r>
              <a:rPr dirty="0" lang="en-US" smtClean="0" sz="2400">
                <a:solidFill>
                  <a:srgbClr val="0070C0"/>
                </a:solidFill>
              </a:rPr>
              <a:t>16. What happens to French claims in North America in 1763? </a:t>
            </a:r>
            <a:endParaRPr dirty="0" lang="en-US" sz="2400">
              <a:solidFill>
                <a:srgbClr val="0070C0"/>
              </a:solidFill>
            </a:endParaRPr>
          </a:p>
        </p:txBody>
      </p:sp>
      <p:pic>
        <p:nvPicPr>
          <p:cNvPr descr="French&amp;IndianWar-1763" id="4" name="Picture 9"/>
          <p:cNvPicPr>
            <a:picLocks noChangeArrowheads="1" noChangeAspect="1" noGrp="1"/>
          </p:cNvPicPr>
          <p:nvPr>
            <p:ph idx="1"/>
          </p:nvPr>
        </p:nvPicPr>
        <p:blipFill>
          <a:blip cstate="print" r:embed="rId3">
            <a:lum bright="-18000" contrast="30000"/>
          </a:blip>
          <a:srcRect/>
          <a:stretch>
            <a:fillRect/>
          </a:stretch>
        </p:blipFill>
        <p:spPr>
          <a:xfrm>
            <a:off x="2133600" y="304800"/>
            <a:ext cx="4937414" cy="4525963"/>
          </a:xfrm>
          <a:prstGeom prst="rect">
            <a:avLst/>
          </a:prstGeom>
          <a:noFill/>
          <a:ln w="9525">
            <a:solidFill>
              <a:srgbClr val="003399"/>
            </a:solidFill>
            <a:miter lim="800000"/>
            <a:headEnd/>
            <a:tailEnd/>
          </a:ln>
        </p:spPr>
      </p:pic>
    </p:spTree>
  </p:cSld>
  <p:clrMapOvr>
    <a:masterClrMapping/>
  </p:clrMapOvr>
  <p:transition/>
  <p:timing>
    <p:tnLst>
      <p:par>
        <p:cTn dur="indefinite" id="1" nodeType="tmRoot" restart="never"/>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smtClean="0"/>
              <a:t>HOW? </a:t>
            </a:r>
            <a:endParaRPr dirty="0" lang="en-US"/>
          </a:p>
        </p:txBody>
      </p:sp>
      <p:sp>
        <p:nvSpPr>
          <p:cNvPr id="3" name="Content Placeholder 2"/>
          <p:cNvSpPr>
            <a:spLocks noGrp="1"/>
          </p:cNvSpPr>
          <p:nvPr>
            <p:ph idx="1"/>
          </p:nvPr>
        </p:nvSpPr>
        <p:spPr>
          <a:xfrm>
            <a:off x="1371600" y="1295400"/>
            <a:ext cx="6477000" cy="4830763"/>
          </a:xfrm>
        </p:spPr>
        <p:txBody>
          <a:bodyPr numCol="1"/>
          <a:lstStyle/>
          <a:p>
            <a:r>
              <a:rPr dirty="0" lang="en-US" smtClean="0" u="sng"/>
              <a:t>Early on, British suffer many defeats </a:t>
            </a:r>
          </a:p>
          <a:p>
            <a:r>
              <a:rPr dirty="0" lang="en-US" smtClean="0" u="sng"/>
              <a:t>1759 – tide turns with British victory at Quebec </a:t>
            </a:r>
          </a:p>
          <a:p>
            <a:r>
              <a:rPr dirty="0" lang="en-US" smtClean="0" u="sng"/>
              <a:t>1763 Treaty of Paris officially ends the war </a:t>
            </a:r>
          </a:p>
          <a:p>
            <a:endParaRPr dirty="0" lang="en-US"/>
          </a:p>
        </p:txBody>
      </p:sp>
    </p:spTree>
  </p:cSld>
  <p:clrMapOvr>
    <a:masterClrMapping/>
  </p:clrMapOvr>
  <p:transition/>
  <p:timing>
    <p:tnLst>
      <p:par>
        <p:cTn dur="indefinite" id="1" nodeType="tmRoot" restart="never"/>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smtClean="0"/>
              <a:t>WHEN? </a:t>
            </a:r>
            <a:endParaRPr dirty="0" lang="en-US"/>
          </a:p>
        </p:txBody>
      </p:sp>
      <p:sp>
        <p:nvSpPr>
          <p:cNvPr id="3" name="Content Placeholder 2"/>
          <p:cNvSpPr>
            <a:spLocks noGrp="1"/>
          </p:cNvSpPr>
          <p:nvPr>
            <p:ph idx="1"/>
          </p:nvPr>
        </p:nvSpPr>
        <p:spPr>
          <a:xfrm>
            <a:off x="1524000" y="1600200"/>
            <a:ext cx="6324600" cy="4572000"/>
          </a:xfrm>
        </p:spPr>
        <p:txBody>
          <a:bodyPr numCol="1"/>
          <a:lstStyle/>
          <a:p>
            <a:r>
              <a:rPr dirty="0" lang="en-US" smtClean="0" u="sng"/>
              <a:t>1754-1763</a:t>
            </a:r>
            <a:endParaRPr dirty="0" lang="en-US" u="sng"/>
          </a:p>
        </p:txBody>
      </p:sp>
    </p:spTree>
  </p:cSld>
  <p:clrMapOvr>
    <a:masterClrMapping/>
  </p:clrMapOvr>
  <p:transition/>
  <p:timing>
    <p:tnLst>
      <p:par>
        <p:cTn dur="indefinite" id="1" nodeType="tmRoot" restart="never"/>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smtClean="0"/>
              <a:t>SIGNIFICANCE?</a:t>
            </a:r>
            <a:endParaRPr dirty="0" lang="en-US"/>
          </a:p>
        </p:txBody>
      </p:sp>
      <p:sp>
        <p:nvSpPr>
          <p:cNvPr id="3" name="Content Placeholder 2"/>
          <p:cNvSpPr>
            <a:spLocks noGrp="1"/>
          </p:cNvSpPr>
          <p:nvPr>
            <p:ph idx="1"/>
          </p:nvPr>
        </p:nvSpPr>
        <p:spPr>
          <a:xfrm>
            <a:off x="1447800" y="1600200"/>
            <a:ext cx="6400800" cy="4525963"/>
          </a:xfrm>
        </p:spPr>
        <p:txBody>
          <a:bodyPr numCol="1"/>
          <a:lstStyle/>
          <a:p>
            <a:r>
              <a:rPr dirty="0" lang="en-US" smtClean="0" u="sng"/>
              <a:t>1763 Treaty of Paris laid the groundwork for American Revolution </a:t>
            </a:r>
          </a:p>
          <a:p>
            <a:r>
              <a:rPr dirty="0" lang="en-US" smtClean="0"/>
              <a:t>How? </a:t>
            </a:r>
          </a:p>
        </p:txBody>
      </p:sp>
    </p:spTree>
  </p:cSld>
  <p:clrMapOvr>
    <a:masterClrMapping/>
  </p:clrMapOvr>
  <p:transition/>
  <p:timing>
    <p:tnLst>
      <p:par>
        <p:cTn dur="indefinite" id="1" nodeType="tmRoot" restart="never"/>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noGrp="1"/>
          </p:cNvSpPr>
          <p:nvPr>
            <p:ph type="title"/>
          </p:nvPr>
        </p:nvSpPr>
        <p:spPr>
          <a:noFill/>
          <a:ln>
            <a:miter lim="800000"/>
            <a:headEnd/>
            <a:tailEnd/>
          </a:ln>
        </p:spPr>
        <p:txBody>
          <a:bodyPr anchor="t" anchorCtr="0" bIns="45720" compatLnSpc="1" lIns="91440" numCol="1" rIns="91440" tIns="45720" vert="horz" wrap="square">
            <a:prstTxWarp prst="textNoShape">
              <a:avLst/>
            </a:prstTxWarp>
          </a:bodyPr>
          <a:lstStyle/>
          <a:p>
            <a:r>
              <a:rPr dirty="0" lang="en-US" smtClean="0"/>
              <a:t>Aftermath of the War</a:t>
            </a:r>
            <a:endParaRPr dirty="0" lang="en-US"/>
          </a:p>
        </p:txBody>
      </p:sp>
      <p:sp>
        <p:nvSpPr>
          <p:cNvPr id="216067" name="Rectangle 3"/>
          <p:cNvSpPr>
            <a:spLocks noChangeArrowheads="1" noGrp="1"/>
          </p:cNvSpPr>
          <p:nvPr>
            <p:ph idx="1" type="body"/>
          </p:nvPr>
        </p:nvSpPr>
        <p:spPr>
          <a:xfrm>
            <a:off x="1447800" y="1600200"/>
            <a:ext cx="6324600" cy="4525963"/>
          </a:xfrm>
          <a:noFill/>
          <a:ln>
            <a:miter lim="800000"/>
            <a:headEnd/>
            <a:tailEnd/>
          </a:ln>
        </p:spPr>
        <p:txBody>
          <a:bodyPr anchor="t" anchorCtr="0" bIns="45720" compatLnSpc="1" lIns="91440" numCol="1" rIns="91440" tIns="45720" vert="horz" wrap="square">
            <a:prstTxWarp prst="textNoShape">
              <a:avLst/>
            </a:prstTxWarp>
          </a:bodyPr>
          <a:lstStyle/>
          <a:p>
            <a:r>
              <a:rPr dirty="0" lang="en-US"/>
              <a:t>Native Americans </a:t>
            </a:r>
            <a:r>
              <a:rPr dirty="0" lang="en-US" smtClean="0"/>
              <a:t>are afraid the British settlers moving west will destroy their way of life </a:t>
            </a:r>
          </a:p>
          <a:p>
            <a:r>
              <a:rPr dirty="0" lang="en-US" smtClean="0"/>
              <a:t>They attack British forts</a:t>
            </a:r>
          </a:p>
          <a:p>
            <a:pPr lvl="1"/>
            <a:r>
              <a:rPr dirty="0" lang="en-US" smtClean="0"/>
              <a:t>Example: Pontiac’s Rebellion</a:t>
            </a:r>
          </a:p>
          <a:p>
            <a:pPr lvl="1"/>
            <a:endParaRPr dirty="0" lang="en-US"/>
          </a:p>
        </p:txBody>
      </p:sp>
      <p:pic>
        <p:nvPicPr>
          <p:cNvPr descr="Pontiac" id="4" name="Picture 4"/>
          <p:cNvPicPr>
            <a:picLocks noChangeArrowheads="1" noChangeAspect="1"/>
          </p:cNvPicPr>
          <p:nvPr/>
        </p:nvPicPr>
        <p:blipFill>
          <a:blip cstate="print" r:embed="rId3"/>
          <a:srcRect/>
          <a:stretch>
            <a:fillRect/>
          </a:stretch>
        </p:blipFill>
        <p:spPr>
          <a:xfrm>
            <a:off x="1981200" y="4249305"/>
            <a:ext cx="2173287" cy="2406650"/>
          </a:xfrm>
          <a:prstGeom prst="rect">
            <a:avLst/>
          </a:prstGeom>
          <a:noFill/>
          <a:ln w="9525">
            <a:solidFill>
              <a:srgbClr val="003399"/>
            </a:solidFill>
            <a:miter lim="800000"/>
            <a:headEnd/>
            <a:tailEnd/>
          </a:ln>
        </p:spPr>
      </p:pic>
      <p:pic>
        <p:nvPicPr>
          <p:cNvPr descr="FortDetroit" id="5" name="Picture 5"/>
          <p:cNvPicPr>
            <a:picLocks noChangeArrowheads="1" noChangeAspect="1"/>
          </p:cNvPicPr>
          <p:nvPr/>
        </p:nvPicPr>
        <p:blipFill>
          <a:blip cstate="print" r:embed="rId4"/>
          <a:srcRect/>
          <a:stretch>
            <a:fillRect/>
          </a:stretch>
        </p:blipFill>
        <p:spPr>
          <a:xfrm>
            <a:off x="4343400" y="4800600"/>
            <a:ext cx="3429000" cy="1495425"/>
          </a:xfrm>
          <a:prstGeom prst="rect">
            <a:avLst/>
          </a:prstGeom>
          <a:noFill/>
          <a:ln w="9525">
            <a:solidFill>
              <a:srgbClr val="003399"/>
            </a:solidFill>
            <a:miter lim="800000"/>
            <a:headEnd/>
            <a:tailEnd/>
          </a:ln>
        </p:spPr>
      </p:pic>
    </p:spTree>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7" presetSubtype="1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strVal val="#ppt_h"/>
                                          </p:val>
                                        </p:tav>
                                        <p:tav tm="100000">
                                          <p:val>
                                            <p:strVal val="#ppt_h"/>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0"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wedge" transition="in">
                                      <p:cBhvr>
                                        <p:cTn dur="500" id="13"/>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map-Pontiac's Rebellion-1763" id="165898" name="Picture 10"/>
          <p:cNvPicPr>
            <a:picLocks noChangeArrowheads="1" noChangeAspect="1"/>
          </p:cNvPicPr>
          <p:nvPr/>
        </p:nvPicPr>
        <p:blipFill>
          <a:blip cstate="print" r:embed="rId3">
            <a:lum bright="-6000" contrast="12000"/>
          </a:blip>
          <a:srcRect/>
          <a:stretch>
            <a:fillRect/>
          </a:stretch>
        </p:blipFill>
        <p:spPr>
          <a:xfrm>
            <a:off x="1981200" y="1219200"/>
            <a:ext cx="5257800" cy="5257800"/>
          </a:xfrm>
          <a:prstGeom prst="rect">
            <a:avLst/>
          </a:prstGeom>
          <a:noFill/>
          <a:ln w="9525">
            <a:solidFill>
              <a:srgbClr val="003399"/>
            </a:solidFill>
            <a:miter lim="800000"/>
            <a:headEnd/>
            <a:tailEnd/>
          </a:ln>
        </p:spPr>
      </p:pic>
      <p:sp>
        <p:nvSpPr>
          <p:cNvPr id="165900" name="Text Box 12"/>
          <p:cNvSpPr txBox="1">
            <a:spLocks noChangeArrowheads="1"/>
          </p:cNvSpPr>
          <p:nvPr/>
        </p:nvSpPr>
        <p:spPr>
          <a:xfrm>
            <a:off x="1295400" y="228600"/>
            <a:ext cx="6629400" cy="671513"/>
          </a:xfrm>
          <a:prstGeom prst="rect">
            <a:avLst/>
          </a:prstGeom>
          <a:noFill/>
          <a:ln w="12700">
            <a:noFill/>
            <a:miter lim="800000"/>
            <a:headEnd len="sm" type="none" w="sm"/>
            <a:tailEnd len="sm" type="none" w="sm"/>
          </a:ln>
          <a:effectLst>
            <a:outerShdw algn="ctr" dir="2700000" dist="35921" rotWithShape="0">
              <a:srgbClr val="333399"/>
            </a:outerShdw>
          </a:effectLst>
        </p:spPr>
        <p:txBody>
          <a:bodyPr bIns="46038" lIns="92075" numCol="1" rIns="92075" tIns="46038">
            <a:spAutoFit/>
          </a:bodyPr>
          <a:lstStyle/>
          <a:p>
            <a:pPr algn="ctr">
              <a:spcBef>
                <a:spcPct val="50000"/>
              </a:spcBef>
            </a:pPr>
            <a:r>
              <a:rPr b="1" lang="en-US" sz="3800">
                <a:solidFill>
                  <a:srgbClr val="CC0000"/>
                </a:solidFill>
                <a:effectLst>
                  <a:outerShdw algn="tl" blurRad="38100" dir="2700000" dist="38100">
                    <a:srgbClr val="C0C0C0"/>
                  </a:outerShdw>
                </a:effectLst>
                <a:latin charset="0" pitchFamily="18" typeface="Rockwell"/>
              </a:rPr>
              <a:t>Pontiac’s Rebellion (1763)</a:t>
            </a:r>
          </a:p>
        </p:txBody>
      </p:sp>
    </p:spTree>
  </p:cSld>
  <p:clrMapOvr>
    <a:masterClrMapping/>
  </p:clrMapOvr>
  <p:transition/>
  <p:timing>
    <p:tnLst>
      <p:par>
        <p:cTn dur="indefinite" id="1" nodeType="tmRoot" restart="never"/>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Text Box 3"/>
          <p:cNvSpPr txBox="1">
            <a:spLocks noChangeArrowheads="1"/>
          </p:cNvSpPr>
          <p:nvPr/>
        </p:nvSpPr>
        <p:spPr>
          <a:xfrm>
            <a:off x="1752600" y="457200"/>
            <a:ext cx="5715000" cy="1077860"/>
          </a:xfrm>
          <a:prstGeom prst="rect">
            <a:avLst/>
          </a:prstGeom>
          <a:noFill/>
          <a:ln w="12700">
            <a:noFill/>
            <a:miter lim="800000"/>
            <a:headEnd len="sm" type="none" w="sm"/>
            <a:tailEnd len="sm" type="none" w="sm"/>
          </a:ln>
          <a:effectLst/>
        </p:spPr>
        <p:txBody>
          <a:bodyPr bIns="46038" lIns="92075" numCol="1" rIns="92075" tIns="46038">
            <a:spAutoFit/>
          </a:bodyPr>
          <a:lstStyle/>
          <a:p>
            <a:pPr eaLnBrk="0" hangingPunct="0">
              <a:spcBef>
                <a:spcPct val="50000"/>
              </a:spcBef>
            </a:pPr>
            <a:r>
              <a:rPr b="1" dirty="0" lang="en-US" smtClean="0" sz="3200">
                <a:solidFill>
                  <a:srgbClr val="CC0000"/>
                </a:solidFill>
                <a:effectLst>
                  <a:outerShdw algn="tl" blurRad="38100" dir="2700000" dist="38100">
                    <a:srgbClr val="C0C0C0"/>
                  </a:outerShdw>
                </a:effectLst>
                <a:latin charset="0" pitchFamily="66" typeface="Comic Sans MS"/>
              </a:rPr>
              <a:t>So … the British issue the</a:t>
            </a:r>
            <a:r>
              <a:rPr b="1" dirty="0" lang="en-US" smtClean="0" sz="3200">
                <a:solidFill>
                  <a:schemeClr val="bg2"/>
                </a:solidFill>
                <a:effectLst>
                  <a:outerShdw algn="tl" blurRad="38100" dir="2700000" dist="38100">
                    <a:srgbClr val="C0C0C0"/>
                  </a:outerShdw>
                </a:effectLst>
                <a:latin charset="0" pitchFamily="66" typeface="Comic Sans MS"/>
              </a:rPr>
              <a:t> </a:t>
            </a:r>
            <a:r>
              <a:rPr b="1" dirty="0" lang="en-US" smtClean="0" sz="3200">
                <a:effectLst>
                  <a:outerShdw algn="tl" blurRad="38100" dir="2700000" dist="38100">
                    <a:srgbClr val="C0C0C0"/>
                  </a:outerShdw>
                </a:effectLst>
                <a:latin charset="0" pitchFamily="66" typeface="Comic Sans MS"/>
              </a:rPr>
              <a:t>Proclamation</a:t>
            </a:r>
            <a:r>
              <a:rPr b="1" dirty="0" lang="en-US" sz="3200">
                <a:effectLst>
                  <a:outerShdw algn="tl" blurRad="38100" dir="2700000" dist="38100">
                    <a:srgbClr val="C0C0C0"/>
                  </a:outerShdw>
                </a:effectLst>
                <a:latin charset="0" pitchFamily="66" typeface="Comic Sans MS"/>
              </a:rPr>
              <a:t> </a:t>
            </a:r>
            <a:r>
              <a:rPr b="1" dirty="0" lang="en-US" smtClean="0" sz="3200">
                <a:effectLst>
                  <a:outerShdw algn="tl" blurRad="38100" dir="2700000" dist="38100">
                    <a:srgbClr val="C0C0C0"/>
                  </a:outerShdw>
                </a:effectLst>
                <a:latin charset="0" pitchFamily="66" typeface="Comic Sans MS"/>
              </a:rPr>
              <a:t>Line </a:t>
            </a:r>
            <a:r>
              <a:rPr b="1" dirty="0" lang="en-US" sz="3200">
                <a:effectLst>
                  <a:outerShdw algn="tl" blurRad="38100" dir="2700000" dist="38100">
                    <a:srgbClr val="C0C0C0"/>
                  </a:outerShdw>
                </a:effectLst>
                <a:latin charset="0" pitchFamily="66" typeface="Comic Sans MS"/>
              </a:rPr>
              <a:t>of 1763.</a:t>
            </a:r>
            <a:endParaRPr b="1" dirty="0" lang="en-US" sz="2800">
              <a:effectLst>
                <a:outerShdw algn="tl" blurRad="38100" dir="2700000" dist="38100">
                  <a:srgbClr val="C0C0C0"/>
                </a:outerShdw>
              </a:effectLst>
              <a:latin charset="0" pitchFamily="66" typeface="Comic Sans MS"/>
            </a:endParaRPr>
          </a:p>
        </p:txBody>
      </p:sp>
      <p:sp>
        <p:nvSpPr>
          <p:cNvPr id="166920" name="Text Box 8"/>
          <p:cNvSpPr txBox="1">
            <a:spLocks noChangeArrowheads="1"/>
          </p:cNvSpPr>
          <p:nvPr/>
        </p:nvSpPr>
        <p:spPr>
          <a:xfrm>
            <a:off x="1752600" y="5410200"/>
            <a:ext cx="5638800" cy="1200971"/>
          </a:xfrm>
          <a:prstGeom prst="rect">
            <a:avLst/>
          </a:prstGeom>
          <a:noFill/>
          <a:ln w="12700">
            <a:noFill/>
            <a:miter lim="800000"/>
            <a:headEnd len="sm" type="none" w="sm"/>
            <a:tailEnd len="sm" type="none" w="sm"/>
          </a:ln>
          <a:effectLst/>
        </p:spPr>
        <p:txBody>
          <a:bodyPr bIns="46038" lIns="92075" numCol="1" rIns="92075" tIns="46038">
            <a:spAutoFit/>
          </a:bodyPr>
          <a:lstStyle/>
          <a:p>
            <a:pPr eaLnBrk="0" hangingPunct="0">
              <a:spcBef>
                <a:spcPct val="50000"/>
              </a:spcBef>
            </a:pPr>
            <a:r>
              <a:rPr b="1" dirty="0" lang="en-US" smtClean="0" sz="2400">
                <a:solidFill>
                  <a:srgbClr val="0070C0"/>
                </a:solidFill>
                <a:effectLst>
                  <a:outerShdw algn="tl" blurRad="38100" dir="2700000" dist="38100">
                    <a:srgbClr val="C0C0C0"/>
                  </a:outerShdw>
                </a:effectLst>
                <a:latin charset="0" pitchFamily="66" typeface="Comic Sans MS"/>
              </a:rPr>
              <a:t>17. How do you think the colonists felt about the Proclamation line of 1763? </a:t>
            </a:r>
            <a:endParaRPr b="1" dirty="0" lang="en-US" sz="2400">
              <a:solidFill>
                <a:srgbClr val="0070C0"/>
              </a:solidFill>
              <a:effectLst>
                <a:outerShdw algn="tl" blurRad="38100" dir="2700000" dist="38100">
                  <a:srgbClr val="C0C0C0"/>
                </a:outerShdw>
              </a:effectLst>
              <a:latin charset="0" pitchFamily="66" typeface="Comic Sans MS"/>
            </a:endParaRPr>
          </a:p>
        </p:txBody>
      </p:sp>
      <p:pic>
        <p:nvPicPr>
          <p:cNvPr descr="Map-Pontiac'sRebellion" id="166922" name="Picture 10"/>
          <p:cNvPicPr>
            <a:picLocks noChangeArrowheads="1" noChangeAspect="1"/>
          </p:cNvPicPr>
          <p:nvPr/>
        </p:nvPicPr>
        <p:blipFill>
          <a:blip cstate="print" r:embed="rId3">
            <a:lum bright="-6000" contrast="6000"/>
          </a:blip>
          <a:srcRect b="6650" l="2499" r="2499" t="6650"/>
          <a:stretch>
            <a:fillRect/>
          </a:stretch>
        </p:blipFill>
        <p:spPr>
          <a:xfrm>
            <a:off x="1676400" y="1981200"/>
            <a:ext cx="5791200" cy="3352800"/>
          </a:xfrm>
          <a:prstGeom prst="rect">
            <a:avLst/>
          </a:prstGeom>
          <a:noFill/>
        </p:spPr>
      </p:pic>
      <p:sp>
        <p:nvSpPr>
          <p:cNvPr id="166923" name="Line 11"/>
          <p:cNvSpPr>
            <a:spLocks noChangeShapeType="1"/>
          </p:cNvSpPr>
          <p:nvPr/>
        </p:nvSpPr>
        <p:spPr>
          <a:xfrm>
            <a:off x="5257800" y="2057400"/>
            <a:ext cx="304800" cy="1524000"/>
          </a:xfrm>
          <a:prstGeom prst="line">
            <a:avLst/>
          </a:prstGeom>
          <a:noFill/>
          <a:ln w="28575">
            <a:solidFill>
              <a:srgbClr val="CC0000"/>
            </a:solidFill>
            <a:round/>
            <a:headEnd len="sm" type="none" w="sm"/>
            <a:tailEnd len="sm" type="triangle" w="sm"/>
          </a:ln>
          <a:effectLst/>
        </p:spPr>
        <p:txBody>
          <a:bodyPr bIns="46038" lIns="92075" numCol="1" rIns="92075" tIns="46038"/>
          <a:lstStyle/>
          <a:p>
            <a:endParaRPr lang="en-US"/>
          </a:p>
        </p:txBody>
      </p:sp>
      <p:sp>
        <p:nvSpPr>
          <p:cNvPr id="166924" name="Line 12"/>
          <p:cNvSpPr>
            <a:spLocks noChangeShapeType="1"/>
          </p:cNvSpPr>
          <p:nvPr/>
        </p:nvSpPr>
        <p:spPr>
          <a:xfrm>
            <a:off x="5715000" y="2133600"/>
            <a:ext cx="838200" cy="457200"/>
          </a:xfrm>
          <a:prstGeom prst="line">
            <a:avLst/>
          </a:prstGeom>
          <a:noFill/>
          <a:ln w="28575">
            <a:solidFill>
              <a:srgbClr val="CC0000"/>
            </a:solidFill>
            <a:round/>
            <a:headEnd len="sm" type="none" w="sm"/>
            <a:tailEnd len="sm" type="triangle" w="sm"/>
          </a:ln>
          <a:effectLst/>
        </p:spPr>
        <p:txBody>
          <a:bodyPr bIns="46038" lIns="92075" numCol="1" rIns="92075" tIns="46038"/>
          <a:lstStyle/>
          <a:p>
            <a:endParaRPr lang="en-US"/>
          </a:p>
        </p:txBody>
      </p:sp>
    </p:spTree>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7" presetSubtype="10">
                                  <p:stCondLst>
                                    <p:cond delay="0"/>
                                  </p:stCondLst>
                                  <p:childTnLst>
                                    <p:set>
                                      <p:cBhvr>
                                        <p:cTn dur="1" fill="hold" id="6">
                                          <p:stCondLst>
                                            <p:cond delay="0"/>
                                          </p:stCondLst>
                                        </p:cTn>
                                        <p:tgtEl>
                                          <p:spTgt spid="166915"/>
                                        </p:tgtEl>
                                        <p:attrNameLst>
                                          <p:attrName>style.visibility</p:attrName>
                                        </p:attrNameLst>
                                      </p:cBhvr>
                                      <p:to>
                                        <p:strVal val="visible"/>
                                      </p:to>
                                    </p:set>
                                    <p:anim calcmode="lin" valueType="num">
                                      <p:cBhvr>
                                        <p:cTn dur="500" fill="hold" id="7"/>
                                        <p:tgtEl>
                                          <p:spTgt spid="166915"/>
                                        </p:tgtEl>
                                        <p:attrNameLst>
                                          <p:attrName>ppt_w</p:attrName>
                                        </p:attrNameLst>
                                      </p:cBhvr>
                                      <p:tavLst>
                                        <p:tav tm="0">
                                          <p:val>
                                            <p:fltVal val="0"/>
                                          </p:val>
                                        </p:tav>
                                        <p:tav tm="100000">
                                          <p:val>
                                            <p:strVal val="#ppt_w"/>
                                          </p:val>
                                        </p:tav>
                                      </p:tavLst>
                                    </p:anim>
                                    <p:anim calcmode="lin" valueType="num">
                                      <p:cBhvr>
                                        <p:cTn dur="500" fill="hold" id="8"/>
                                        <p:tgtEl>
                                          <p:spTgt spid="166915"/>
                                        </p:tgtEl>
                                        <p:attrNameLst>
                                          <p:attrName>ppt_h</p:attrName>
                                        </p:attrNameLst>
                                      </p:cBhvr>
                                      <p:tavLst>
                                        <p:tav tm="0">
                                          <p:val>
                                            <p:strVal val="#ppt_h"/>
                                          </p:val>
                                        </p:tav>
                                        <p:tav tm="100000">
                                          <p:val>
                                            <p:strVal val="#ppt_h"/>
                                          </p:val>
                                        </p:tav>
                                      </p:tavLst>
                                    </p:anim>
                                  </p:childTnLst>
                                </p:cTn>
                              </p:par>
                              <p:par>
                                <p:cTn fill="hold" grpId="0" id="9" nodeType="withEffect" presetClass="entr" presetID="10" presetSubtype="0">
                                  <p:stCondLst>
                                    <p:cond delay="0"/>
                                  </p:stCondLst>
                                  <p:childTnLst>
                                    <p:set>
                                      <p:cBhvr>
                                        <p:cTn dur="1" fill="hold" id="10">
                                          <p:stCondLst>
                                            <p:cond delay="0"/>
                                          </p:stCondLst>
                                        </p:cTn>
                                        <p:tgtEl>
                                          <p:spTgt spid="166924"/>
                                        </p:tgtEl>
                                        <p:attrNameLst>
                                          <p:attrName>style.visibility</p:attrName>
                                        </p:attrNameLst>
                                      </p:cBhvr>
                                      <p:to>
                                        <p:strVal val="visible"/>
                                      </p:to>
                                    </p:set>
                                    <p:animEffect filter="fade" transition="in">
                                      <p:cBhvr>
                                        <p:cTn dur="500" id="11"/>
                                        <p:tgtEl>
                                          <p:spTgt spid="166924"/>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166923"/>
                                        </p:tgtEl>
                                        <p:attrNameLst>
                                          <p:attrName>style.visibility</p:attrName>
                                        </p:attrNameLst>
                                      </p:cBhvr>
                                      <p:to>
                                        <p:strVal val="visible"/>
                                      </p:to>
                                    </p:set>
                                    <p:animEffect filter="fade" transition="in">
                                      <p:cBhvr>
                                        <p:cTn dur="500" id="14"/>
                                        <p:tgtEl>
                                          <p:spTgt spid="166923"/>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37" presetSubtype="0">
                                  <p:stCondLst>
                                    <p:cond delay="0"/>
                                  </p:stCondLst>
                                  <p:childTnLst>
                                    <p:set>
                                      <p:cBhvr>
                                        <p:cTn dur="1" fill="hold" id="18">
                                          <p:stCondLst>
                                            <p:cond delay="0"/>
                                          </p:stCondLst>
                                        </p:cTn>
                                        <p:tgtEl>
                                          <p:spTgt spid="166920"/>
                                        </p:tgtEl>
                                        <p:attrNameLst>
                                          <p:attrName>style.visibility</p:attrName>
                                        </p:attrNameLst>
                                      </p:cBhvr>
                                      <p:to>
                                        <p:strVal val="visible"/>
                                      </p:to>
                                    </p:set>
                                    <p:animEffect filter="fade" transition="in">
                                      <p:cBhvr>
                                        <p:cTn dur="1000" id="19"/>
                                        <p:tgtEl>
                                          <p:spTgt spid="166920"/>
                                        </p:tgtEl>
                                      </p:cBhvr>
                                    </p:animEffect>
                                    <p:anim calcmode="lin" valueType="num">
                                      <p:cBhvr>
                                        <p:cTn dur="1000" fill="hold" id="20"/>
                                        <p:tgtEl>
                                          <p:spTgt spid="166920"/>
                                        </p:tgtEl>
                                        <p:attrNameLst>
                                          <p:attrName>ppt_x</p:attrName>
                                        </p:attrNameLst>
                                      </p:cBhvr>
                                      <p:tavLst>
                                        <p:tav tm="0">
                                          <p:val>
                                            <p:strVal val="#ppt_x"/>
                                          </p:val>
                                        </p:tav>
                                        <p:tav tm="100000">
                                          <p:val>
                                            <p:strVal val="#ppt_x"/>
                                          </p:val>
                                        </p:tav>
                                      </p:tavLst>
                                    </p:anim>
                                    <p:anim calcmode="lin" valueType="num">
                                      <p:cBhvr>
                                        <p:cTn decel="100000" dur="900" fill="hold" id="21"/>
                                        <p:tgtEl>
                                          <p:spTgt spid="166920"/>
                                        </p:tgtEl>
                                        <p:attrNameLst>
                                          <p:attrName>ppt_y</p:attrName>
                                        </p:attrNameLst>
                                      </p:cBhvr>
                                      <p:tavLst>
                                        <p:tav tm="0">
                                          <p:val>
                                            <p:strVal val="#ppt_y+1"/>
                                          </p:val>
                                        </p:tav>
                                        <p:tav tm="100000">
                                          <p:val>
                                            <p:strVal val="#ppt_y-.03"/>
                                          </p:val>
                                        </p:tav>
                                      </p:tavLst>
                                    </p:anim>
                                    <p:anim calcmode="lin" valueType="num">
                                      <p:cBhvr>
                                        <p:cTn accel="100000" dur="100" fill="hold" id="22">
                                          <p:stCondLst>
                                            <p:cond delay="900"/>
                                          </p:stCondLst>
                                        </p:cTn>
                                        <p:tgtEl>
                                          <p:spTgt spid="1669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6915"/>
      <p:bldP grpId="0" spid="166920"/>
      <p:bldP animBg="1" grpId="0" spid="166923"/>
      <p:bldP animBg="1" grpId="0" spid="166924"/>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smtClean="0"/>
              <a:t>WHO? </a:t>
            </a:r>
            <a:endParaRPr dirty="0" lang="en-US"/>
          </a:p>
        </p:txBody>
      </p:sp>
      <p:sp>
        <p:nvSpPr>
          <p:cNvPr id="3" name="Content Placeholder 2"/>
          <p:cNvSpPr>
            <a:spLocks noGrp="1"/>
          </p:cNvSpPr>
          <p:nvPr>
            <p:ph idx="1"/>
          </p:nvPr>
        </p:nvSpPr>
        <p:spPr>
          <a:xfrm>
            <a:off x="1524000" y="1600200"/>
            <a:ext cx="6019800" cy="4724400"/>
          </a:xfrm>
        </p:spPr>
        <p:txBody>
          <a:bodyPr numCol="1"/>
          <a:lstStyle/>
          <a:p>
            <a:r>
              <a:rPr dirty="0" lang="en-US" smtClean="0" u="sng"/>
              <a:t>Great Britain </a:t>
            </a:r>
            <a:r>
              <a:rPr dirty="0" lang="en-US" smtClean="0"/>
              <a:t>and </a:t>
            </a:r>
            <a:r>
              <a:rPr dirty="0" lang="en-US" smtClean="0" u="sng"/>
              <a:t>France</a:t>
            </a:r>
            <a:r>
              <a:rPr dirty="0" lang="en-US" smtClean="0"/>
              <a:t> were racing each other to build a world empire.</a:t>
            </a:r>
            <a:endParaRPr dirty="0" lang="en-US"/>
          </a:p>
        </p:txBody>
      </p:sp>
    </p:spTree>
  </p:cSld>
  <p:clrMapOvr>
    <a:masterClrMapping/>
  </p:clrMapOvr>
  <p:transition/>
  <p:timing>
    <p:tnLst>
      <p:par>
        <p:cTn dur="indefinite" id="1" nodeType="tmRoot" restart="never"/>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Text Box 3"/>
          <p:cNvSpPr txBox="1">
            <a:spLocks noChangeArrowheads="1"/>
          </p:cNvSpPr>
          <p:nvPr/>
        </p:nvSpPr>
        <p:spPr>
          <a:xfrm>
            <a:off x="1524000" y="1752600"/>
            <a:ext cx="5838825" cy="488950"/>
          </a:xfrm>
          <a:prstGeom prst="rect">
            <a:avLst/>
          </a:prstGeom>
          <a:noFill/>
          <a:ln w="12700">
            <a:noFill/>
            <a:miter lim="800000"/>
            <a:headEnd len="sm" type="none" w="sm"/>
            <a:tailEnd len="sm" type="none" w="sm"/>
          </a:ln>
          <a:effectLst/>
        </p:spPr>
        <p:txBody>
          <a:bodyPr bIns="46038" lIns="92075" numCol="1" rIns="92075" tIns="46038">
            <a:spAutoFit/>
          </a:bodyPr>
          <a:lstStyle/>
          <a:p>
            <a:pPr eaLnBrk="0" hangingPunct="0">
              <a:spcBef>
                <a:spcPct val="50000"/>
              </a:spcBef>
            </a:pPr>
            <a:endParaRPr b="1" lang="en-US" sz="2600">
              <a:effectLst>
                <a:outerShdw algn="tl" blurRad="38100" dir="2700000" dist="38100">
                  <a:srgbClr val="C0C0C0"/>
                </a:outerShdw>
              </a:effectLst>
              <a:latin charset="0" pitchFamily="66" typeface="Comic Sans MS"/>
            </a:endParaRPr>
          </a:p>
        </p:txBody>
      </p:sp>
      <p:sp>
        <p:nvSpPr>
          <p:cNvPr id="167942" name="Text Box 6"/>
          <p:cNvSpPr txBox="1">
            <a:spLocks noChangeArrowheads="1"/>
          </p:cNvSpPr>
          <p:nvPr/>
        </p:nvSpPr>
        <p:spPr>
          <a:xfrm>
            <a:off x="1828800" y="1828800"/>
            <a:ext cx="5715000" cy="488950"/>
          </a:xfrm>
          <a:prstGeom prst="rect">
            <a:avLst/>
          </a:prstGeom>
          <a:noFill/>
          <a:ln w="12700">
            <a:noFill/>
            <a:miter lim="800000"/>
            <a:headEnd len="sm" type="none" w="sm"/>
            <a:tailEnd len="sm" type="none" w="sm"/>
          </a:ln>
          <a:effectLst/>
        </p:spPr>
        <p:txBody>
          <a:bodyPr bIns="46038" lIns="92075" numCol="1" rIns="92075" tIns="46038">
            <a:spAutoFit/>
          </a:bodyPr>
          <a:lstStyle/>
          <a:p>
            <a:pPr eaLnBrk="0" hangingPunct="0">
              <a:spcBef>
                <a:spcPct val="50000"/>
              </a:spcBef>
              <a:buClr>
                <a:schemeClr val="accent2"/>
              </a:buClr>
              <a:buSzPct val="80000"/>
              <a:buFont charset="0" pitchFamily="2" typeface="Flags"/>
              <a:buChar char="A"/>
            </a:pPr>
            <a:endParaRPr b="1" lang="en-US" sz="2600">
              <a:solidFill>
                <a:srgbClr val="333399"/>
              </a:solidFill>
              <a:effectLst>
                <a:outerShdw algn="tl" blurRad="38100" dir="2700000" dist="38100">
                  <a:srgbClr val="C0C0C0"/>
                </a:outerShdw>
              </a:effectLst>
              <a:latin charset="0" pitchFamily="66" typeface="Comic Sans MS"/>
            </a:endParaRPr>
          </a:p>
        </p:txBody>
      </p:sp>
      <p:sp>
        <p:nvSpPr>
          <p:cNvPr id="167944" name="Text Box 8"/>
          <p:cNvSpPr txBox="1">
            <a:spLocks noChangeArrowheads="1"/>
          </p:cNvSpPr>
          <p:nvPr/>
        </p:nvSpPr>
        <p:spPr>
          <a:xfrm>
            <a:off x="1447800" y="228600"/>
            <a:ext cx="6324600" cy="1250950"/>
          </a:xfrm>
          <a:prstGeom prst="rect">
            <a:avLst/>
          </a:prstGeom>
          <a:noFill/>
          <a:ln w="12700">
            <a:noFill/>
            <a:miter lim="800000"/>
            <a:headEnd len="sm" type="none" w="sm"/>
            <a:tailEnd len="sm" type="none" w="sm"/>
          </a:ln>
          <a:effectLst>
            <a:outerShdw algn="ctr" dir="2700000" dist="35921" rotWithShape="0">
              <a:srgbClr val="333399"/>
            </a:outerShdw>
          </a:effectLst>
        </p:spPr>
        <p:txBody>
          <a:bodyPr bIns="46038" lIns="92075" numCol="1" rIns="92075" tIns="46038">
            <a:spAutoFit/>
          </a:bodyPr>
          <a:lstStyle/>
          <a:p>
            <a:pPr algn="ctr">
              <a:spcBef>
                <a:spcPct val="50000"/>
              </a:spcBef>
            </a:pPr>
            <a:r>
              <a:rPr b="1" lang="en-US" sz="3800">
                <a:solidFill>
                  <a:srgbClr val="CC0000"/>
                </a:solidFill>
                <a:effectLst>
                  <a:outerShdw algn="tl" blurRad="38100" dir="2700000" dist="38100">
                    <a:srgbClr val="C0C0C0"/>
                  </a:outerShdw>
                </a:effectLst>
                <a:latin charset="0" pitchFamily="18" typeface="Rockwell"/>
              </a:rPr>
              <a:t>Tension between the British and the colonists</a:t>
            </a:r>
          </a:p>
        </p:txBody>
      </p:sp>
      <p:sp>
        <p:nvSpPr>
          <p:cNvPr id="167945" name="Text Box 9"/>
          <p:cNvSpPr txBox="1">
            <a:spLocks noChangeArrowheads="1"/>
          </p:cNvSpPr>
          <p:nvPr/>
        </p:nvSpPr>
        <p:spPr>
          <a:xfrm>
            <a:off x="1600200" y="1828800"/>
            <a:ext cx="5943600" cy="366713"/>
          </a:xfrm>
          <a:prstGeom prst="rect">
            <a:avLst/>
          </a:prstGeom>
          <a:noFill/>
          <a:ln w="12700">
            <a:noFill/>
            <a:miter lim="800000"/>
            <a:headEnd len="sm" type="none" w="sm"/>
            <a:tailEnd len="sm" type="none" w="sm"/>
          </a:ln>
          <a:effectLst/>
        </p:spPr>
        <p:txBody>
          <a:bodyPr bIns="46038" lIns="92075" numCol="1" rIns="92075" tIns="46038">
            <a:spAutoFit/>
          </a:bodyPr>
          <a:lstStyle/>
          <a:p>
            <a:pPr>
              <a:spcBef>
                <a:spcPct val="50000"/>
              </a:spcBef>
            </a:pPr>
            <a:endParaRPr lang="en-US"/>
          </a:p>
        </p:txBody>
      </p:sp>
      <p:sp>
        <p:nvSpPr>
          <p:cNvPr id="167946" name="Text Box 10"/>
          <p:cNvSpPr txBox="1">
            <a:spLocks noChangeArrowheads="1"/>
          </p:cNvSpPr>
          <p:nvPr/>
        </p:nvSpPr>
        <p:spPr>
          <a:xfrm>
            <a:off x="1600200" y="1828800"/>
            <a:ext cx="5638800" cy="1601080"/>
          </a:xfrm>
          <a:prstGeom prst="rect">
            <a:avLst/>
          </a:prstGeom>
          <a:noFill/>
          <a:ln w="12700">
            <a:noFill/>
            <a:miter lim="800000"/>
            <a:headEnd len="sm" type="none" w="sm"/>
            <a:tailEnd len="sm" type="none" w="sm"/>
          </a:ln>
          <a:effectLst/>
        </p:spPr>
        <p:txBody>
          <a:bodyPr bIns="46038" lIns="92075" numCol="1" rIns="92075" tIns="46038">
            <a:spAutoFit/>
          </a:bodyPr>
          <a:lstStyle/>
          <a:p>
            <a:pPr>
              <a:spcBef>
                <a:spcPct val="50000"/>
              </a:spcBef>
            </a:pPr>
            <a:r>
              <a:rPr dirty="0" lang="en-US" smtClean="0" sz="2800"/>
              <a:t>Another Issue = Taxes </a:t>
            </a:r>
            <a:endParaRPr dirty="0" lang="en-US" sz="2800"/>
          </a:p>
          <a:p>
            <a:pPr>
              <a:spcBef>
                <a:spcPct val="50000"/>
              </a:spcBef>
            </a:pPr>
            <a:r>
              <a:rPr dirty="0" lang="en-US" smtClean="0" sz="2800"/>
              <a:t>The British believed that the colonists should pay for the war. </a:t>
            </a:r>
            <a:endParaRPr dirty="0" lang="en-US" sz="2800"/>
          </a:p>
        </p:txBody>
      </p:sp>
    </p:spTree>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Ph="1" nodeType="clickEffect" presetClass="entr" presetID="17" presetSubtype="10">
                                  <p:stCondLst>
                                    <p:cond delay="0"/>
                                  </p:stCondLst>
                                  <p:endCondLst>
                                    <p:cond delay="0" evt="begin">
                                      <p:tn val="5"/>
                                    </p:cond>
                                  </p:endCondLst>
                                  <p:childTnLst>
                                    <p:set>
                                      <p:cBhvr>
                                        <p:cTn dur="1" fill="hold" id="6">
                                          <p:stCondLst>
                                            <p:cond delay="0"/>
                                          </p:stCondLst>
                                        </p:cTn>
                                        <p:tgtEl>
                                          <p:spTgt spid="167939"/>
                                        </p:tgtEl>
                                        <p:attrNameLst>
                                          <p:attrName>style.visibility</p:attrName>
                                        </p:attrNameLst>
                                      </p:cBhvr>
                                      <p:to>
                                        <p:strVal val="visible"/>
                                      </p:to>
                                    </p:set>
                                    <p:anim calcmode="lin" valueType="num">
                                      <p:cBhvr>
                                        <p:cTn dur="500" fill="hold" id="7"/>
                                        <p:tgtEl>
                                          <p:spTgt spid="167939"/>
                                        </p:tgtEl>
                                        <p:attrNameLst>
                                          <p:attrName>ppt_w</p:attrName>
                                        </p:attrNameLst>
                                      </p:cBhvr>
                                      <p:tavLst>
                                        <p:tav tm="0">
                                          <p:val>
                                            <p:fltVal val="0"/>
                                          </p:val>
                                        </p:tav>
                                        <p:tav tm="100000">
                                          <p:val>
                                            <p:strVal val="#ppt_w"/>
                                          </p:val>
                                        </p:tav>
                                      </p:tavLst>
                                    </p:anim>
                                    <p:anim calcmode="lin" valueType="num">
                                      <p:cBhvr>
                                        <p:cTn dur="500" fill="hold" id="8"/>
                                        <p:tgtEl>
                                          <p:spTgt spid="167939"/>
                                        </p:tgtEl>
                                        <p:attrNameLst>
                                          <p:attrName>ppt_h</p:attrName>
                                        </p:attrNameLst>
                                      </p:cBhvr>
                                      <p:tavLst>
                                        <p:tav tm="0">
                                          <p:val>
                                            <p:strVal val="#ppt_h"/>
                                          </p:val>
                                        </p:tav>
                                        <p:tav tm="100000">
                                          <p:val>
                                            <p:strVal val="#ppt_h"/>
                                          </p:val>
                                        </p:tav>
                                      </p:tavLst>
                                    </p:anim>
                                  </p:childTnLst>
                                </p:cTn>
                              </p:par>
                            </p:childTnLst>
                          </p:cTn>
                        </p:par>
                      </p:childTnLst>
                    </p:cTn>
                  </p:par>
                  <p:par>
                    <p:cTn fill="hold" id="9">
                      <p:stCondLst>
                        <p:cond delay="indefinite"/>
                      </p:stCondLst>
                      <p:childTnLst>
                        <p:par>
                          <p:cTn fill="hold" id="10">
                            <p:stCondLst>
                              <p:cond delay="0"/>
                            </p:stCondLst>
                            <p:childTnLst>
                              <p:par>
                                <p:cTn fill="hold" grpId="0" id="11" nodePh="1" nodeType="clickEffect" presetClass="entr" presetID="17" presetSubtype="10">
                                  <p:stCondLst>
                                    <p:cond delay="0"/>
                                  </p:stCondLst>
                                  <p:endCondLst>
                                    <p:cond delay="0" evt="begin">
                                      <p:tn val="11"/>
                                    </p:cond>
                                  </p:endCondLst>
                                  <p:childTnLst>
                                    <p:set>
                                      <p:cBhvr>
                                        <p:cTn dur="1" fill="hold" id="12">
                                          <p:stCondLst>
                                            <p:cond delay="0"/>
                                          </p:stCondLst>
                                        </p:cTn>
                                        <p:tgtEl>
                                          <p:spTgt spid="167942"/>
                                        </p:tgtEl>
                                        <p:attrNameLst>
                                          <p:attrName>style.visibility</p:attrName>
                                        </p:attrNameLst>
                                      </p:cBhvr>
                                      <p:to>
                                        <p:strVal val="visible"/>
                                      </p:to>
                                    </p:set>
                                    <p:anim calcmode="lin" valueType="num">
                                      <p:cBhvr>
                                        <p:cTn dur="500" fill="hold" id="13"/>
                                        <p:tgtEl>
                                          <p:spTgt spid="167942"/>
                                        </p:tgtEl>
                                        <p:attrNameLst>
                                          <p:attrName>ppt_w</p:attrName>
                                        </p:attrNameLst>
                                      </p:cBhvr>
                                      <p:tavLst>
                                        <p:tav tm="0">
                                          <p:val>
                                            <p:fltVal val="0"/>
                                          </p:val>
                                        </p:tav>
                                        <p:tav tm="100000">
                                          <p:val>
                                            <p:strVal val="#ppt_w"/>
                                          </p:val>
                                        </p:tav>
                                      </p:tavLst>
                                    </p:anim>
                                    <p:anim calcmode="lin" valueType="num">
                                      <p:cBhvr>
                                        <p:cTn dur="500" fill="hold" id="14"/>
                                        <p:tgtEl>
                                          <p:spTgt spid="167942"/>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7939"/>
      <p:bldP grpId="0" spid="16794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6" name="Text Box 6"/>
          <p:cNvSpPr txBox="1">
            <a:spLocks noChangeArrowheads="1"/>
          </p:cNvSpPr>
          <p:nvPr/>
        </p:nvSpPr>
        <p:spPr>
          <a:xfrm>
            <a:off x="1905000" y="2133600"/>
            <a:ext cx="5181600" cy="579438"/>
          </a:xfrm>
          <a:prstGeom prst="rect">
            <a:avLst/>
          </a:prstGeom>
          <a:noFill/>
          <a:ln w="12700">
            <a:noFill/>
            <a:miter lim="800000"/>
            <a:headEnd len="sm" type="none" w="sm"/>
            <a:tailEnd len="sm" type="none" w="sm"/>
          </a:ln>
          <a:effectLst/>
        </p:spPr>
        <p:txBody>
          <a:bodyPr bIns="46038" lIns="92075" numCol="1" rIns="92075" tIns="46038">
            <a:spAutoFit/>
          </a:bodyPr>
          <a:lstStyle/>
          <a:p>
            <a:pPr eaLnBrk="0" hangingPunct="0">
              <a:spcBef>
                <a:spcPct val="50000"/>
              </a:spcBef>
            </a:pPr>
            <a:r>
              <a:rPr b="1" lang="en-US" sz="3200">
                <a:solidFill>
                  <a:srgbClr val="333399"/>
                </a:solidFill>
                <a:effectLst>
                  <a:outerShdw algn="tl" blurRad="38100" dir="2700000" dist="38100">
                    <a:srgbClr val="C0C0C0"/>
                  </a:outerShdw>
                </a:effectLst>
                <a:latin charset="0" pitchFamily="66" typeface="Comic Sans MS"/>
              </a:rPr>
              <a:t>1.</a:t>
            </a:r>
            <a:r>
              <a:rPr b="1" lang="en-US" sz="3200">
                <a:effectLst>
                  <a:outerShdw algn="tl" blurRad="38100" dir="2700000" dist="38100">
                    <a:srgbClr val="C0C0C0"/>
                  </a:outerShdw>
                </a:effectLst>
                <a:latin charset="0" pitchFamily="66" typeface="Comic Sans MS"/>
              </a:rPr>
              <a:t>  Sugar Act - 1764</a:t>
            </a:r>
            <a:endParaRPr b="1" lang="en-US" sz="2800">
              <a:effectLst>
                <a:outerShdw algn="tl" blurRad="38100" dir="2700000" dist="38100">
                  <a:srgbClr val="C0C0C0"/>
                </a:outerShdw>
              </a:effectLst>
              <a:latin charset="0" pitchFamily="66" typeface="Comic Sans MS"/>
            </a:endParaRPr>
          </a:p>
        </p:txBody>
      </p:sp>
      <p:sp>
        <p:nvSpPr>
          <p:cNvPr id="168967" name="Text Box 7"/>
          <p:cNvSpPr txBox="1">
            <a:spLocks noChangeArrowheads="1"/>
          </p:cNvSpPr>
          <p:nvPr/>
        </p:nvSpPr>
        <p:spPr>
          <a:xfrm>
            <a:off x="1905000" y="3230563"/>
            <a:ext cx="5638800" cy="579437"/>
          </a:xfrm>
          <a:prstGeom prst="rect">
            <a:avLst/>
          </a:prstGeom>
          <a:noFill/>
          <a:ln w="12700">
            <a:noFill/>
            <a:miter lim="800000"/>
            <a:headEnd len="sm" type="none" w="sm"/>
            <a:tailEnd len="sm" type="none" w="sm"/>
          </a:ln>
          <a:effectLst/>
        </p:spPr>
        <p:txBody>
          <a:bodyPr bIns="46038" lIns="92075" numCol="1" rIns="92075" tIns="46038">
            <a:spAutoFit/>
          </a:bodyPr>
          <a:lstStyle/>
          <a:p>
            <a:pPr eaLnBrk="0" hangingPunct="0">
              <a:spcBef>
                <a:spcPct val="50000"/>
              </a:spcBef>
            </a:pPr>
            <a:r>
              <a:rPr b="1" dirty="0" lang="en-US" sz="3200">
                <a:solidFill>
                  <a:srgbClr val="333399"/>
                </a:solidFill>
                <a:effectLst>
                  <a:outerShdw algn="tl" blurRad="38100" dir="2700000" dist="38100">
                    <a:srgbClr val="C0C0C0"/>
                  </a:outerShdw>
                </a:effectLst>
                <a:latin charset="0" pitchFamily="66" typeface="Comic Sans MS"/>
              </a:rPr>
              <a:t>2.</a:t>
            </a:r>
            <a:r>
              <a:rPr b="1" dirty="0" lang="en-US" sz="3200">
                <a:effectLst>
                  <a:outerShdw algn="tl" blurRad="38100" dir="2700000" dist="38100">
                    <a:srgbClr val="C0C0C0"/>
                  </a:outerShdw>
                </a:effectLst>
                <a:latin charset="0" pitchFamily="66" typeface="Comic Sans MS"/>
              </a:rPr>
              <a:t>  Currency Act - 1764</a:t>
            </a:r>
            <a:endParaRPr b="1" dirty="0" lang="en-US" sz="2800">
              <a:effectLst>
                <a:outerShdw algn="tl" blurRad="38100" dir="2700000" dist="38100">
                  <a:srgbClr val="C0C0C0"/>
                </a:outerShdw>
              </a:effectLst>
              <a:latin charset="0" pitchFamily="66" typeface="Comic Sans MS"/>
            </a:endParaRPr>
          </a:p>
        </p:txBody>
      </p:sp>
      <p:sp>
        <p:nvSpPr>
          <p:cNvPr id="168968" name="Text Box 8"/>
          <p:cNvSpPr txBox="1">
            <a:spLocks noChangeArrowheads="1"/>
          </p:cNvSpPr>
          <p:nvPr/>
        </p:nvSpPr>
        <p:spPr>
          <a:xfrm>
            <a:off x="1905000" y="5410200"/>
            <a:ext cx="5943600" cy="579438"/>
          </a:xfrm>
          <a:prstGeom prst="rect">
            <a:avLst/>
          </a:prstGeom>
          <a:noFill/>
          <a:ln w="12700">
            <a:noFill/>
            <a:miter lim="800000"/>
            <a:headEnd len="sm" type="none" w="sm"/>
            <a:tailEnd len="sm" type="none" w="sm"/>
          </a:ln>
          <a:effectLst/>
        </p:spPr>
        <p:txBody>
          <a:bodyPr bIns="46038" lIns="92075" numCol="1" rIns="92075" tIns="46038">
            <a:spAutoFit/>
          </a:bodyPr>
          <a:lstStyle/>
          <a:p>
            <a:pPr eaLnBrk="0" hangingPunct="0">
              <a:spcBef>
                <a:spcPct val="50000"/>
              </a:spcBef>
            </a:pPr>
            <a:r>
              <a:rPr b="1" lang="en-US" sz="3200">
                <a:solidFill>
                  <a:srgbClr val="333399"/>
                </a:solidFill>
                <a:effectLst>
                  <a:outerShdw algn="tl" blurRad="38100" dir="2700000" dist="38100">
                    <a:srgbClr val="C0C0C0"/>
                  </a:outerShdw>
                </a:effectLst>
                <a:latin charset="0" pitchFamily="66" typeface="Comic Sans MS"/>
              </a:rPr>
              <a:t>4.</a:t>
            </a:r>
            <a:r>
              <a:rPr b="1" lang="en-US" sz="3200">
                <a:effectLst>
                  <a:outerShdw algn="tl" blurRad="38100" dir="2700000" dist="38100">
                    <a:srgbClr val="C0C0C0"/>
                  </a:outerShdw>
                </a:effectLst>
                <a:latin charset="0" pitchFamily="66" typeface="Comic Sans MS"/>
              </a:rPr>
              <a:t>  Stamp Act - 1765</a:t>
            </a:r>
            <a:endParaRPr b="1" lang="en-US" sz="2800">
              <a:effectLst>
                <a:outerShdw algn="tl" blurRad="38100" dir="2700000" dist="38100">
                  <a:srgbClr val="C0C0C0"/>
                </a:outerShdw>
              </a:effectLst>
              <a:latin charset="0" pitchFamily="66" typeface="Comic Sans MS"/>
            </a:endParaRPr>
          </a:p>
        </p:txBody>
      </p:sp>
      <p:sp>
        <p:nvSpPr>
          <p:cNvPr id="168969" name="Text Box 9"/>
          <p:cNvSpPr txBox="1">
            <a:spLocks noChangeArrowheads="1"/>
          </p:cNvSpPr>
          <p:nvPr/>
        </p:nvSpPr>
        <p:spPr>
          <a:xfrm>
            <a:off x="1905000" y="4297363"/>
            <a:ext cx="6019800" cy="579437"/>
          </a:xfrm>
          <a:prstGeom prst="rect">
            <a:avLst/>
          </a:prstGeom>
          <a:noFill/>
          <a:ln w="12700">
            <a:noFill/>
            <a:miter lim="800000"/>
            <a:headEnd len="sm" type="none" w="sm"/>
            <a:tailEnd len="sm" type="none" w="sm"/>
          </a:ln>
          <a:effectLst/>
        </p:spPr>
        <p:txBody>
          <a:bodyPr bIns="46038" lIns="92075" numCol="1" rIns="92075" tIns="46038">
            <a:spAutoFit/>
          </a:bodyPr>
          <a:lstStyle/>
          <a:p>
            <a:pPr eaLnBrk="0" hangingPunct="0">
              <a:spcBef>
                <a:spcPct val="50000"/>
              </a:spcBef>
            </a:pPr>
            <a:r>
              <a:rPr b="1" lang="en-US" sz="3200">
                <a:solidFill>
                  <a:srgbClr val="333399"/>
                </a:solidFill>
                <a:effectLst>
                  <a:outerShdw algn="tl" blurRad="38100" dir="2700000" dist="38100">
                    <a:srgbClr val="C0C0C0"/>
                  </a:outerShdw>
                </a:effectLst>
                <a:latin charset="0" pitchFamily="66" typeface="Comic Sans MS"/>
              </a:rPr>
              <a:t>3.</a:t>
            </a:r>
            <a:r>
              <a:rPr b="1" lang="en-US" sz="3200">
                <a:effectLst>
                  <a:outerShdw algn="tl" blurRad="38100" dir="2700000" dist="38100">
                    <a:srgbClr val="C0C0C0"/>
                  </a:outerShdw>
                </a:effectLst>
                <a:latin charset="0" pitchFamily="66" typeface="Comic Sans MS"/>
              </a:rPr>
              <a:t>  Quartering Act - 1765</a:t>
            </a:r>
            <a:endParaRPr b="1" lang="en-US" sz="2800">
              <a:effectLst>
                <a:outerShdw algn="tl" blurRad="38100" dir="2700000" dist="38100">
                  <a:srgbClr val="C0C0C0"/>
                </a:outerShdw>
              </a:effectLst>
              <a:latin charset="0" pitchFamily="66" typeface="Comic Sans MS"/>
            </a:endParaRPr>
          </a:p>
        </p:txBody>
      </p:sp>
      <p:sp>
        <p:nvSpPr>
          <p:cNvPr id="168970" name="Text Box 10"/>
          <p:cNvSpPr txBox="1">
            <a:spLocks noChangeArrowheads="1"/>
          </p:cNvSpPr>
          <p:nvPr/>
        </p:nvSpPr>
        <p:spPr>
          <a:xfrm>
            <a:off x="1447800" y="228600"/>
            <a:ext cx="6324600" cy="1311275"/>
          </a:xfrm>
          <a:prstGeom prst="rect">
            <a:avLst/>
          </a:prstGeom>
          <a:noFill/>
          <a:ln w="12700">
            <a:noFill/>
            <a:miter lim="800000"/>
            <a:headEnd len="sm" type="none" w="sm"/>
            <a:tailEnd len="sm" type="none" w="sm"/>
          </a:ln>
          <a:effectLst>
            <a:outerShdw algn="ctr" dir="2700000" dist="35921" rotWithShape="0">
              <a:srgbClr val="333399"/>
            </a:outerShdw>
          </a:effectLst>
        </p:spPr>
        <p:txBody>
          <a:bodyPr bIns="46038" lIns="92075" numCol="1" rIns="92075" tIns="46038">
            <a:spAutoFit/>
          </a:bodyPr>
          <a:lstStyle/>
          <a:p>
            <a:pPr algn="ctr">
              <a:spcBef>
                <a:spcPct val="50000"/>
              </a:spcBef>
            </a:pPr>
            <a:r>
              <a:rPr b="1" lang="en-US" sz="4000">
                <a:solidFill>
                  <a:srgbClr val="CC0000"/>
                </a:solidFill>
                <a:effectLst>
                  <a:outerShdw algn="tl" blurRad="38100" dir="2700000" dist="38100">
                    <a:srgbClr val="C0C0C0"/>
                  </a:outerShdw>
                </a:effectLst>
                <a:latin charset="0" pitchFamily="18" typeface="Rockwell"/>
              </a:rPr>
              <a:t>George Grenville’s Program, 1763-1765</a:t>
            </a:r>
          </a:p>
        </p:txBody>
      </p:sp>
    </p:spTree>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7" presetSubtype="0">
                                  <p:stCondLst>
                                    <p:cond delay="0"/>
                                  </p:stCondLst>
                                  <p:childTnLst>
                                    <p:set>
                                      <p:cBhvr>
                                        <p:cTn dur="1" fill="hold" id="6">
                                          <p:stCondLst>
                                            <p:cond delay="0"/>
                                          </p:stCondLst>
                                        </p:cTn>
                                        <p:tgtEl>
                                          <p:spTgt spid="168966"/>
                                        </p:tgtEl>
                                        <p:attrNameLst>
                                          <p:attrName>style.visibility</p:attrName>
                                        </p:attrNameLst>
                                      </p:cBhvr>
                                      <p:to>
                                        <p:strVal val="visible"/>
                                      </p:to>
                                    </p:set>
                                    <p:animEffect filter="fade" transition="in">
                                      <p:cBhvr>
                                        <p:cTn dur="1000" id="7"/>
                                        <p:tgtEl>
                                          <p:spTgt spid="168966"/>
                                        </p:tgtEl>
                                      </p:cBhvr>
                                    </p:animEffect>
                                    <p:anim calcmode="lin" valueType="num">
                                      <p:cBhvr>
                                        <p:cTn dur="1000" fill="hold" id="8"/>
                                        <p:tgtEl>
                                          <p:spTgt spid="168966"/>
                                        </p:tgtEl>
                                        <p:attrNameLst>
                                          <p:attrName>ppt_x</p:attrName>
                                        </p:attrNameLst>
                                      </p:cBhvr>
                                      <p:tavLst>
                                        <p:tav tm="0">
                                          <p:val>
                                            <p:strVal val="#ppt_x"/>
                                          </p:val>
                                        </p:tav>
                                        <p:tav tm="100000">
                                          <p:val>
                                            <p:strVal val="#ppt_x"/>
                                          </p:val>
                                        </p:tav>
                                      </p:tavLst>
                                    </p:anim>
                                    <p:anim calcmode="lin" valueType="num">
                                      <p:cBhvr>
                                        <p:cTn decel="100000" dur="900" fill="hold" id="9"/>
                                        <p:tgtEl>
                                          <p:spTgt spid="168966"/>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168966"/>
                                        </p:tgtEl>
                                        <p:attrNameLst>
                                          <p:attrName>ppt_y</p:attrName>
                                        </p:attrNameLst>
                                      </p:cBhvr>
                                      <p:tavLst>
                                        <p:tav tm="0">
                                          <p:val>
                                            <p:strVal val="#ppt_y-.03"/>
                                          </p:val>
                                        </p:tav>
                                        <p:tav tm="100000">
                                          <p:val>
                                            <p:strVal val="#ppt_y"/>
                                          </p:val>
                                        </p:tav>
                                      </p:tavLst>
                                    </p:anim>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37" presetSubtype="0">
                                  <p:stCondLst>
                                    <p:cond delay="0"/>
                                  </p:stCondLst>
                                  <p:childTnLst>
                                    <p:set>
                                      <p:cBhvr>
                                        <p:cTn dur="1" fill="hold" id="14">
                                          <p:stCondLst>
                                            <p:cond delay="0"/>
                                          </p:stCondLst>
                                        </p:cTn>
                                        <p:tgtEl>
                                          <p:spTgt spid="168967"/>
                                        </p:tgtEl>
                                        <p:attrNameLst>
                                          <p:attrName>style.visibility</p:attrName>
                                        </p:attrNameLst>
                                      </p:cBhvr>
                                      <p:to>
                                        <p:strVal val="visible"/>
                                      </p:to>
                                    </p:set>
                                    <p:animEffect filter="fade" transition="in">
                                      <p:cBhvr>
                                        <p:cTn dur="1000" id="15"/>
                                        <p:tgtEl>
                                          <p:spTgt spid="168967"/>
                                        </p:tgtEl>
                                      </p:cBhvr>
                                    </p:animEffect>
                                    <p:anim calcmode="lin" valueType="num">
                                      <p:cBhvr>
                                        <p:cTn dur="1000" fill="hold" id="16"/>
                                        <p:tgtEl>
                                          <p:spTgt spid="168967"/>
                                        </p:tgtEl>
                                        <p:attrNameLst>
                                          <p:attrName>ppt_x</p:attrName>
                                        </p:attrNameLst>
                                      </p:cBhvr>
                                      <p:tavLst>
                                        <p:tav tm="0">
                                          <p:val>
                                            <p:strVal val="#ppt_x"/>
                                          </p:val>
                                        </p:tav>
                                        <p:tav tm="100000">
                                          <p:val>
                                            <p:strVal val="#ppt_x"/>
                                          </p:val>
                                        </p:tav>
                                      </p:tavLst>
                                    </p:anim>
                                    <p:anim calcmode="lin" valueType="num">
                                      <p:cBhvr>
                                        <p:cTn decel="100000" dur="900" fill="hold" id="17"/>
                                        <p:tgtEl>
                                          <p:spTgt spid="168967"/>
                                        </p:tgtEl>
                                        <p:attrNameLst>
                                          <p:attrName>ppt_y</p:attrName>
                                        </p:attrNameLst>
                                      </p:cBhvr>
                                      <p:tavLst>
                                        <p:tav tm="0">
                                          <p:val>
                                            <p:strVal val="#ppt_y+1"/>
                                          </p:val>
                                        </p:tav>
                                        <p:tav tm="100000">
                                          <p:val>
                                            <p:strVal val="#ppt_y-.03"/>
                                          </p:val>
                                        </p:tav>
                                      </p:tavLst>
                                    </p:anim>
                                    <p:anim calcmode="lin" valueType="num">
                                      <p:cBhvr>
                                        <p:cTn accel="100000" dur="100" fill="hold" id="18">
                                          <p:stCondLst>
                                            <p:cond delay="900"/>
                                          </p:stCondLst>
                                        </p:cTn>
                                        <p:tgtEl>
                                          <p:spTgt spid="168967"/>
                                        </p:tgtEl>
                                        <p:attrNameLst>
                                          <p:attrName>ppt_y</p:attrName>
                                        </p:attrNameLst>
                                      </p:cBhvr>
                                      <p:tavLst>
                                        <p:tav tm="0">
                                          <p:val>
                                            <p:strVal val="#ppt_y-.03"/>
                                          </p:val>
                                        </p:tav>
                                        <p:tav tm="100000">
                                          <p:val>
                                            <p:strVal val="#ppt_y"/>
                                          </p:val>
                                        </p:tav>
                                      </p:tavLst>
                                    </p:anim>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37" presetSubtype="0">
                                  <p:stCondLst>
                                    <p:cond delay="0"/>
                                  </p:stCondLst>
                                  <p:childTnLst>
                                    <p:set>
                                      <p:cBhvr>
                                        <p:cTn dur="1" fill="hold" id="22">
                                          <p:stCondLst>
                                            <p:cond delay="0"/>
                                          </p:stCondLst>
                                        </p:cTn>
                                        <p:tgtEl>
                                          <p:spTgt spid="168969"/>
                                        </p:tgtEl>
                                        <p:attrNameLst>
                                          <p:attrName>style.visibility</p:attrName>
                                        </p:attrNameLst>
                                      </p:cBhvr>
                                      <p:to>
                                        <p:strVal val="visible"/>
                                      </p:to>
                                    </p:set>
                                    <p:animEffect filter="fade" transition="in">
                                      <p:cBhvr>
                                        <p:cTn dur="1000" id="23"/>
                                        <p:tgtEl>
                                          <p:spTgt spid="168969"/>
                                        </p:tgtEl>
                                      </p:cBhvr>
                                    </p:animEffect>
                                    <p:anim calcmode="lin" valueType="num">
                                      <p:cBhvr>
                                        <p:cTn dur="1000" fill="hold" id="24"/>
                                        <p:tgtEl>
                                          <p:spTgt spid="168969"/>
                                        </p:tgtEl>
                                        <p:attrNameLst>
                                          <p:attrName>ppt_x</p:attrName>
                                        </p:attrNameLst>
                                      </p:cBhvr>
                                      <p:tavLst>
                                        <p:tav tm="0">
                                          <p:val>
                                            <p:strVal val="#ppt_x"/>
                                          </p:val>
                                        </p:tav>
                                        <p:tav tm="100000">
                                          <p:val>
                                            <p:strVal val="#ppt_x"/>
                                          </p:val>
                                        </p:tav>
                                      </p:tavLst>
                                    </p:anim>
                                    <p:anim calcmode="lin" valueType="num">
                                      <p:cBhvr>
                                        <p:cTn decel="100000" dur="900" fill="hold" id="25"/>
                                        <p:tgtEl>
                                          <p:spTgt spid="168969"/>
                                        </p:tgtEl>
                                        <p:attrNameLst>
                                          <p:attrName>ppt_y</p:attrName>
                                        </p:attrNameLst>
                                      </p:cBhvr>
                                      <p:tavLst>
                                        <p:tav tm="0">
                                          <p:val>
                                            <p:strVal val="#ppt_y+1"/>
                                          </p:val>
                                        </p:tav>
                                        <p:tav tm="100000">
                                          <p:val>
                                            <p:strVal val="#ppt_y-.03"/>
                                          </p:val>
                                        </p:tav>
                                      </p:tavLst>
                                    </p:anim>
                                    <p:anim calcmode="lin" valueType="num">
                                      <p:cBhvr>
                                        <p:cTn accel="100000" dur="100" fill="hold" id="26">
                                          <p:stCondLst>
                                            <p:cond delay="900"/>
                                          </p:stCondLst>
                                        </p:cTn>
                                        <p:tgtEl>
                                          <p:spTgt spid="168969"/>
                                        </p:tgtEl>
                                        <p:attrNameLst>
                                          <p:attrName>ppt_y</p:attrName>
                                        </p:attrNameLst>
                                      </p:cBhvr>
                                      <p:tavLst>
                                        <p:tav tm="0">
                                          <p:val>
                                            <p:strVal val="#ppt_y-.03"/>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37" presetSubtype="0">
                                  <p:stCondLst>
                                    <p:cond delay="0"/>
                                  </p:stCondLst>
                                  <p:childTnLst>
                                    <p:set>
                                      <p:cBhvr>
                                        <p:cTn dur="1" fill="hold" id="30">
                                          <p:stCondLst>
                                            <p:cond delay="0"/>
                                          </p:stCondLst>
                                        </p:cTn>
                                        <p:tgtEl>
                                          <p:spTgt spid="168968"/>
                                        </p:tgtEl>
                                        <p:attrNameLst>
                                          <p:attrName>style.visibility</p:attrName>
                                        </p:attrNameLst>
                                      </p:cBhvr>
                                      <p:to>
                                        <p:strVal val="visible"/>
                                      </p:to>
                                    </p:set>
                                    <p:animEffect filter="fade" transition="in">
                                      <p:cBhvr>
                                        <p:cTn dur="1000" id="31"/>
                                        <p:tgtEl>
                                          <p:spTgt spid="168968"/>
                                        </p:tgtEl>
                                      </p:cBhvr>
                                    </p:animEffect>
                                    <p:anim calcmode="lin" valueType="num">
                                      <p:cBhvr>
                                        <p:cTn dur="1000" fill="hold" id="32"/>
                                        <p:tgtEl>
                                          <p:spTgt spid="168968"/>
                                        </p:tgtEl>
                                        <p:attrNameLst>
                                          <p:attrName>ppt_x</p:attrName>
                                        </p:attrNameLst>
                                      </p:cBhvr>
                                      <p:tavLst>
                                        <p:tav tm="0">
                                          <p:val>
                                            <p:strVal val="#ppt_x"/>
                                          </p:val>
                                        </p:tav>
                                        <p:tav tm="100000">
                                          <p:val>
                                            <p:strVal val="#ppt_x"/>
                                          </p:val>
                                        </p:tav>
                                      </p:tavLst>
                                    </p:anim>
                                    <p:anim calcmode="lin" valueType="num">
                                      <p:cBhvr>
                                        <p:cTn decel="100000" dur="900" fill="hold" id="33"/>
                                        <p:tgtEl>
                                          <p:spTgt spid="168968"/>
                                        </p:tgtEl>
                                        <p:attrNameLst>
                                          <p:attrName>ppt_y</p:attrName>
                                        </p:attrNameLst>
                                      </p:cBhvr>
                                      <p:tavLst>
                                        <p:tav tm="0">
                                          <p:val>
                                            <p:strVal val="#ppt_y+1"/>
                                          </p:val>
                                        </p:tav>
                                        <p:tav tm="100000">
                                          <p:val>
                                            <p:strVal val="#ppt_y-.03"/>
                                          </p:val>
                                        </p:tav>
                                      </p:tavLst>
                                    </p:anim>
                                    <p:anim calcmode="lin" valueType="num">
                                      <p:cBhvr>
                                        <p:cTn accel="100000" dur="100" fill="hold" id="34">
                                          <p:stCondLst>
                                            <p:cond delay="900"/>
                                          </p:stCondLst>
                                        </p:cTn>
                                        <p:tgtEl>
                                          <p:spTgt spid="168968"/>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8966"/>
      <p:bldP grpId="0" spid="168967"/>
      <p:bldP grpId="0" spid="168968"/>
      <p:bldP grpId="0" spid="168969"/>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smtClean="0"/>
              <a:t>SIGNIFICANCE? </a:t>
            </a:r>
            <a:endParaRPr dirty="0" lang="en-US"/>
          </a:p>
        </p:txBody>
      </p:sp>
      <p:sp>
        <p:nvSpPr>
          <p:cNvPr id="3" name="Content Placeholder 2"/>
          <p:cNvSpPr>
            <a:spLocks noGrp="1"/>
          </p:cNvSpPr>
          <p:nvPr>
            <p:ph idx="1"/>
          </p:nvPr>
        </p:nvSpPr>
        <p:spPr>
          <a:xfrm>
            <a:off x="1524000" y="1752600"/>
            <a:ext cx="6019800" cy="4373563"/>
          </a:xfrm>
        </p:spPr>
        <p:txBody>
          <a:bodyPr numCol="1"/>
          <a:lstStyle/>
          <a:p>
            <a:r>
              <a:rPr dirty="0" lang="en-US" smtClean="0" u="sng"/>
              <a:t>1763 Treaty of Paris laid the groundwork for American Revolution </a:t>
            </a:r>
          </a:p>
          <a:p>
            <a:r>
              <a:rPr dirty="0" lang="en-US" smtClean="0" u="sng"/>
              <a:t>Increased tensions between British and colonists </a:t>
            </a:r>
          </a:p>
          <a:p>
            <a:pPr lvl="1"/>
            <a:r>
              <a:rPr dirty="0" lang="en-US" smtClean="0" u="sng"/>
              <a:t>Proclamation of 1763</a:t>
            </a:r>
          </a:p>
          <a:p>
            <a:pPr lvl="1"/>
            <a:r>
              <a:rPr dirty="0" lang="en-US" smtClean="0" u="sng"/>
              <a:t>Taxes to pay for debt </a:t>
            </a:r>
            <a:endParaRPr dirty="0" lang="en-US" u="sng"/>
          </a:p>
        </p:txBody>
      </p:sp>
    </p:spTree>
  </p:cSld>
  <p:clrMapOvr>
    <a:masterClrMapping/>
  </p:clrMapOvr>
  <p:transition/>
  <p:timing>
    <p:tnLst>
      <p:par>
        <p:cTn dur="indefinite" id="1" nodeType="tmRoot" restart="never"/>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smtClean="0"/>
              <a:t>CAUSES</a:t>
            </a:r>
            <a:endParaRPr dirty="0" lang="en-US"/>
          </a:p>
        </p:txBody>
      </p:sp>
      <p:sp>
        <p:nvSpPr>
          <p:cNvPr id="3" name="Content Placeholder 2"/>
          <p:cNvSpPr>
            <a:spLocks noGrp="1"/>
          </p:cNvSpPr>
          <p:nvPr>
            <p:ph idx="1"/>
          </p:nvPr>
        </p:nvSpPr>
        <p:spPr>
          <a:xfrm>
            <a:off x="1295400" y="1447800"/>
            <a:ext cx="6477000" cy="4678363"/>
          </a:xfrm>
        </p:spPr>
        <p:txBody>
          <a:bodyPr numCol="1"/>
          <a:lstStyle/>
          <a:p>
            <a:r>
              <a:rPr dirty="0" lang="en-US" smtClean="0"/>
              <a:t>On your handout, describe the causes of the French and Indian War IN YOUR OWN WORDS </a:t>
            </a:r>
            <a:endParaRPr dirty="0" lang="en-US"/>
          </a:p>
        </p:txBody>
      </p:sp>
    </p:spTree>
  </p:cSld>
  <p:clrMapOvr>
    <a:masterClrMapping/>
  </p:clrMapOvr>
  <p:transition/>
  <p:timing>
    <p:tnLst>
      <p:par>
        <p:cTn dur="indefinite" id="1" nodeType="tmRoot" restart="never"/>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Text Box 3"/>
          <p:cNvSpPr txBox="1">
            <a:spLocks noChangeArrowheads="1"/>
          </p:cNvSpPr>
          <p:nvPr/>
        </p:nvSpPr>
        <p:spPr>
          <a:xfrm>
            <a:off x="1524000" y="1828800"/>
            <a:ext cx="6324600" cy="793750"/>
          </a:xfrm>
          <a:prstGeom prst="rect">
            <a:avLst/>
          </a:prstGeom>
          <a:noFill/>
          <a:ln w="12700">
            <a:noFill/>
            <a:miter lim="800000"/>
            <a:headEnd len="sm" type="none" w="sm"/>
            <a:tailEnd len="sm" type="none" w="sm"/>
          </a:ln>
          <a:effectLst/>
        </p:spPr>
        <p:txBody>
          <a:bodyPr bIns="46038" lIns="92075" numCol="1" rIns="92075" tIns="46038">
            <a:spAutoFit/>
          </a:bodyPr>
          <a:lstStyle/>
          <a:p>
            <a:pPr eaLnBrk="0" hangingPunct="0">
              <a:spcBef>
                <a:spcPct val="50000"/>
              </a:spcBef>
            </a:pPr>
            <a:r>
              <a:rPr b="1" dirty="0" lang="en-US" sz="2300">
                <a:solidFill>
                  <a:srgbClr val="333399"/>
                </a:solidFill>
                <a:effectLst>
                  <a:outerShdw algn="tl" blurRad="38100" dir="2700000" dist="38100">
                    <a:srgbClr val="C0C0C0"/>
                  </a:outerShdw>
                </a:effectLst>
                <a:latin charset="0" pitchFamily="66" typeface="Comic Sans MS"/>
              </a:rPr>
              <a:t>1.</a:t>
            </a:r>
            <a:r>
              <a:rPr b="1" dirty="0" lang="en-US" sz="2300">
                <a:effectLst>
                  <a:outerShdw algn="tl" blurRad="38100" dir="2700000" dist="38100">
                    <a:srgbClr val="C0C0C0"/>
                  </a:outerShdw>
                </a:effectLst>
                <a:latin charset="0" pitchFamily="66" typeface="Comic Sans MS"/>
              </a:rPr>
              <a:t>  </a:t>
            </a:r>
            <a:r>
              <a:rPr b="1" dirty="0" lang="en-US" sz="2300" u="sng">
                <a:effectLst>
                  <a:outerShdw algn="tl" blurRad="38100" dir="2700000" dist="38100">
                    <a:srgbClr val="C0C0C0"/>
                  </a:outerShdw>
                </a:effectLst>
                <a:latin charset="0" pitchFamily="66" typeface="Comic Sans MS"/>
              </a:rPr>
              <a:t>It increased her colonial empire in </a:t>
            </a:r>
            <a:br>
              <a:rPr b="1" dirty="0" lang="en-US" sz="2300" u="sng">
                <a:effectLst>
                  <a:outerShdw algn="tl" blurRad="38100" dir="2700000" dist="38100">
                    <a:srgbClr val="C0C0C0"/>
                  </a:outerShdw>
                </a:effectLst>
                <a:latin charset="0" pitchFamily="66" typeface="Comic Sans MS"/>
              </a:rPr>
            </a:br>
            <a:r>
              <a:rPr b="1" dirty="0" lang="en-US" sz="2300">
                <a:effectLst>
                  <a:outerShdw algn="tl" blurRad="38100" dir="2700000" dist="38100">
                    <a:srgbClr val="C0C0C0"/>
                  </a:outerShdw>
                </a:effectLst>
                <a:latin charset="0" pitchFamily="66" typeface="Comic Sans MS"/>
              </a:rPr>
              <a:t>    </a:t>
            </a:r>
            <a:r>
              <a:rPr b="1" dirty="0" lang="en-US" sz="2300" u="sng">
                <a:effectLst>
                  <a:outerShdw algn="tl" blurRad="38100" dir="2700000" dist="38100">
                    <a:srgbClr val="C0C0C0"/>
                  </a:outerShdw>
                </a:effectLst>
                <a:latin charset="0" pitchFamily="66" typeface="Comic Sans MS"/>
              </a:rPr>
              <a:t>the Americas</a:t>
            </a:r>
            <a:r>
              <a:rPr b="1" dirty="0" lang="en-US" sz="2300" u="sng">
                <a:effectLst>
                  <a:outerShdw algn="tl" blurRad="38100" dir="2700000" dist="38100">
                    <a:srgbClr val="C0C0C0"/>
                  </a:outerShdw>
                </a:effectLst>
                <a:latin charset="0" pitchFamily="66" typeface="Comic Sans MS"/>
                <a:sym charset="2" pitchFamily="2" typeface="Wingdings"/>
              </a:rPr>
              <a:t>.</a:t>
            </a:r>
            <a:endParaRPr b="1" dirty="0" lang="en-US" sz="2300" u="sng">
              <a:effectLst>
                <a:outerShdw algn="tl" blurRad="38100" dir="2700000" dist="38100">
                  <a:srgbClr val="C0C0C0"/>
                </a:outerShdw>
              </a:effectLst>
              <a:latin charset="0" pitchFamily="66" typeface="Comic Sans MS"/>
            </a:endParaRPr>
          </a:p>
        </p:txBody>
      </p:sp>
      <p:sp>
        <p:nvSpPr>
          <p:cNvPr id="163844" name="Text Box 4"/>
          <p:cNvSpPr txBox="1">
            <a:spLocks noChangeArrowheads="1"/>
          </p:cNvSpPr>
          <p:nvPr/>
        </p:nvSpPr>
        <p:spPr>
          <a:xfrm>
            <a:off x="1524000" y="3124200"/>
            <a:ext cx="6172200" cy="442913"/>
          </a:xfrm>
          <a:prstGeom prst="rect">
            <a:avLst/>
          </a:prstGeom>
          <a:noFill/>
          <a:ln w="12700">
            <a:noFill/>
            <a:miter lim="800000"/>
            <a:headEnd len="sm" type="none" w="sm"/>
            <a:tailEnd len="sm" type="none" w="sm"/>
          </a:ln>
          <a:effectLst/>
        </p:spPr>
        <p:txBody>
          <a:bodyPr bIns="46038" lIns="92075" numCol="1" rIns="92075" tIns="46038">
            <a:spAutoFit/>
          </a:bodyPr>
          <a:lstStyle/>
          <a:p>
            <a:pPr eaLnBrk="0" hangingPunct="0">
              <a:spcBef>
                <a:spcPct val="50000"/>
              </a:spcBef>
            </a:pPr>
            <a:r>
              <a:rPr b="1" dirty="0" lang="en-US" sz="2300">
                <a:solidFill>
                  <a:srgbClr val="333399"/>
                </a:solidFill>
                <a:effectLst>
                  <a:outerShdw algn="tl" blurRad="38100" dir="2700000" dist="38100">
                    <a:srgbClr val="C0C0C0"/>
                  </a:outerShdw>
                </a:effectLst>
                <a:latin charset="0" pitchFamily="66" typeface="Comic Sans MS"/>
              </a:rPr>
              <a:t>2.</a:t>
            </a:r>
            <a:r>
              <a:rPr b="1" dirty="0" lang="en-US" sz="2300">
                <a:effectLst>
                  <a:outerShdw algn="tl" blurRad="38100" dir="2700000" dist="38100">
                    <a:srgbClr val="C0C0C0"/>
                  </a:outerShdw>
                </a:effectLst>
                <a:latin charset="0" pitchFamily="66" typeface="Comic Sans MS"/>
              </a:rPr>
              <a:t>  </a:t>
            </a:r>
            <a:r>
              <a:rPr b="1" dirty="0" lang="en-US" sz="2300" u="sng">
                <a:effectLst>
                  <a:outerShdw algn="tl" blurRad="38100" dir="2700000" dist="38100">
                    <a:srgbClr val="C0C0C0"/>
                  </a:outerShdw>
                </a:effectLst>
                <a:latin charset="0" pitchFamily="66" typeface="Comic Sans MS"/>
              </a:rPr>
              <a:t>It greatly enlarged England’s debt</a:t>
            </a:r>
            <a:r>
              <a:rPr b="1" dirty="0" lang="en-US" sz="2300">
                <a:effectLst>
                  <a:outerShdw algn="tl" blurRad="38100" dir="2700000" dist="38100">
                    <a:srgbClr val="C0C0C0"/>
                  </a:outerShdw>
                </a:effectLst>
                <a:latin charset="0" pitchFamily="66" typeface="Comic Sans MS"/>
              </a:rPr>
              <a:t>.</a:t>
            </a:r>
          </a:p>
        </p:txBody>
      </p:sp>
      <p:sp>
        <p:nvSpPr>
          <p:cNvPr id="163848" name="Text Box 8"/>
          <p:cNvSpPr txBox="1">
            <a:spLocks noChangeArrowheads="1"/>
          </p:cNvSpPr>
          <p:nvPr/>
        </p:nvSpPr>
        <p:spPr>
          <a:xfrm>
            <a:off x="1447800" y="228600"/>
            <a:ext cx="6324600" cy="1311275"/>
          </a:xfrm>
          <a:prstGeom prst="rect">
            <a:avLst/>
          </a:prstGeom>
          <a:noFill/>
          <a:ln w="12700">
            <a:noFill/>
            <a:miter lim="800000"/>
            <a:headEnd len="sm" type="none" w="sm"/>
            <a:tailEnd len="sm" type="none" w="sm"/>
          </a:ln>
          <a:effectLst>
            <a:outerShdw algn="ctr" dir="2700000" dist="35921" rotWithShape="0">
              <a:srgbClr val="333399"/>
            </a:outerShdw>
          </a:effectLst>
        </p:spPr>
        <p:txBody>
          <a:bodyPr bIns="46038" lIns="92075" numCol="1" rIns="92075" tIns="46038">
            <a:spAutoFit/>
          </a:bodyPr>
          <a:lstStyle/>
          <a:p>
            <a:pPr algn="ctr">
              <a:spcBef>
                <a:spcPct val="50000"/>
              </a:spcBef>
            </a:pPr>
            <a:r>
              <a:rPr b="1" lang="en-US" sz="4000">
                <a:solidFill>
                  <a:srgbClr val="CC0000"/>
                </a:solidFill>
                <a:effectLst>
                  <a:outerShdw algn="tl" blurRad="38100" dir="2700000" dist="38100">
                    <a:srgbClr val="C0C0C0"/>
                  </a:outerShdw>
                </a:effectLst>
                <a:latin charset="0" pitchFamily="18" typeface="Rockwell"/>
              </a:rPr>
              <a:t>Effects of the War </a:t>
            </a:r>
            <a:br>
              <a:rPr b="1" lang="en-US" sz="4000">
                <a:solidFill>
                  <a:srgbClr val="CC0000"/>
                </a:solidFill>
                <a:effectLst>
                  <a:outerShdw algn="tl" blurRad="38100" dir="2700000" dist="38100">
                    <a:srgbClr val="C0C0C0"/>
                  </a:outerShdw>
                </a:effectLst>
                <a:latin charset="0" pitchFamily="18" typeface="Rockwell"/>
              </a:rPr>
            </a:br>
            <a:r>
              <a:rPr b="1" lang="en-US" sz="4000">
                <a:solidFill>
                  <a:srgbClr val="CC0000"/>
                </a:solidFill>
                <a:effectLst>
                  <a:outerShdw algn="tl" blurRad="38100" dir="2700000" dist="38100">
                    <a:srgbClr val="C0C0C0"/>
                  </a:outerShdw>
                </a:effectLst>
                <a:latin charset="0" pitchFamily="18" typeface="Rockwell"/>
              </a:rPr>
              <a:t>on Britain?</a:t>
            </a:r>
          </a:p>
        </p:txBody>
      </p:sp>
    </p:spTree>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7" presetSubtype="0">
                                  <p:stCondLst>
                                    <p:cond delay="0"/>
                                  </p:stCondLst>
                                  <p:childTnLst>
                                    <p:set>
                                      <p:cBhvr>
                                        <p:cTn dur="1" fill="hold" id="6">
                                          <p:stCondLst>
                                            <p:cond delay="0"/>
                                          </p:stCondLst>
                                        </p:cTn>
                                        <p:tgtEl>
                                          <p:spTgt spid="163843"/>
                                        </p:tgtEl>
                                        <p:attrNameLst>
                                          <p:attrName>style.visibility</p:attrName>
                                        </p:attrNameLst>
                                      </p:cBhvr>
                                      <p:to>
                                        <p:strVal val="visible"/>
                                      </p:to>
                                    </p:set>
                                    <p:animEffect filter="fade" transition="in">
                                      <p:cBhvr>
                                        <p:cTn dur="1000" id="7"/>
                                        <p:tgtEl>
                                          <p:spTgt spid="163843"/>
                                        </p:tgtEl>
                                      </p:cBhvr>
                                    </p:animEffect>
                                    <p:anim calcmode="lin" valueType="num">
                                      <p:cBhvr>
                                        <p:cTn dur="1000" fill="hold" id="8"/>
                                        <p:tgtEl>
                                          <p:spTgt spid="163843"/>
                                        </p:tgtEl>
                                        <p:attrNameLst>
                                          <p:attrName>ppt_x</p:attrName>
                                        </p:attrNameLst>
                                      </p:cBhvr>
                                      <p:tavLst>
                                        <p:tav tm="0">
                                          <p:val>
                                            <p:strVal val="#ppt_x"/>
                                          </p:val>
                                        </p:tav>
                                        <p:tav tm="100000">
                                          <p:val>
                                            <p:strVal val="#ppt_x"/>
                                          </p:val>
                                        </p:tav>
                                      </p:tavLst>
                                    </p:anim>
                                    <p:anim calcmode="lin" valueType="num">
                                      <p:cBhvr>
                                        <p:cTn decel="100000" dur="900" fill="hold" id="9"/>
                                        <p:tgtEl>
                                          <p:spTgt spid="163843"/>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163843"/>
                                        </p:tgtEl>
                                        <p:attrNameLst>
                                          <p:attrName>ppt_y</p:attrName>
                                        </p:attrNameLst>
                                      </p:cBhvr>
                                      <p:tavLst>
                                        <p:tav tm="0">
                                          <p:val>
                                            <p:strVal val="#ppt_y-.03"/>
                                          </p:val>
                                        </p:tav>
                                        <p:tav tm="100000">
                                          <p:val>
                                            <p:strVal val="#ppt_y"/>
                                          </p:val>
                                        </p:tav>
                                      </p:tavLst>
                                    </p:anim>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7" presetSubtype="10">
                                  <p:stCondLst>
                                    <p:cond delay="0"/>
                                  </p:stCondLst>
                                  <p:childTnLst>
                                    <p:set>
                                      <p:cBhvr>
                                        <p:cTn dur="1" fill="hold" id="14">
                                          <p:stCondLst>
                                            <p:cond delay="0"/>
                                          </p:stCondLst>
                                        </p:cTn>
                                        <p:tgtEl>
                                          <p:spTgt spid="163844"/>
                                        </p:tgtEl>
                                        <p:attrNameLst>
                                          <p:attrName>style.visibility</p:attrName>
                                        </p:attrNameLst>
                                      </p:cBhvr>
                                      <p:to>
                                        <p:strVal val="visible"/>
                                      </p:to>
                                    </p:set>
                                    <p:anim calcmode="lin" valueType="num">
                                      <p:cBhvr>
                                        <p:cTn dur="500" fill="hold" id="15"/>
                                        <p:tgtEl>
                                          <p:spTgt spid="163844"/>
                                        </p:tgtEl>
                                        <p:attrNameLst>
                                          <p:attrName>ppt_w</p:attrName>
                                        </p:attrNameLst>
                                      </p:cBhvr>
                                      <p:tavLst>
                                        <p:tav tm="0">
                                          <p:val>
                                            <p:fltVal val="0"/>
                                          </p:val>
                                        </p:tav>
                                        <p:tav tm="100000">
                                          <p:val>
                                            <p:strVal val="#ppt_w"/>
                                          </p:val>
                                        </p:tav>
                                      </p:tavLst>
                                    </p:anim>
                                    <p:anim calcmode="lin" valueType="num">
                                      <p:cBhvr>
                                        <p:cTn dur="500" fill="hold" id="16"/>
                                        <p:tgtEl>
                                          <p:spTgt spid="163844"/>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3843"/>
      <p:bldP grpId="0" spid="163844"/>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Text Box 3"/>
          <p:cNvSpPr txBox="1">
            <a:spLocks noChangeArrowheads="1"/>
          </p:cNvSpPr>
          <p:nvPr/>
        </p:nvSpPr>
        <p:spPr>
          <a:xfrm>
            <a:off x="1676400" y="1828800"/>
            <a:ext cx="6324600" cy="1385637"/>
          </a:xfrm>
          <a:prstGeom prst="rect">
            <a:avLst/>
          </a:prstGeom>
          <a:noFill/>
          <a:ln w="12700">
            <a:noFill/>
            <a:miter lim="800000"/>
            <a:headEnd len="sm" type="none" w="sm"/>
            <a:tailEnd len="sm" type="none" w="sm"/>
          </a:ln>
          <a:effectLst/>
        </p:spPr>
        <p:txBody>
          <a:bodyPr bIns="46038" lIns="92075" numCol="1" rIns="92075" tIns="46038">
            <a:spAutoFit/>
          </a:bodyPr>
          <a:lstStyle/>
          <a:p>
            <a:pPr eaLnBrk="0" hangingPunct="0">
              <a:spcBef>
                <a:spcPct val="50000"/>
              </a:spcBef>
            </a:pPr>
            <a:r>
              <a:rPr b="1" dirty="0" lang="en-US" sz="2800">
                <a:solidFill>
                  <a:srgbClr val="333399"/>
                </a:solidFill>
                <a:effectLst>
                  <a:outerShdw algn="tl" blurRad="38100" dir="2700000" dist="38100">
                    <a:srgbClr val="C0C0C0"/>
                  </a:outerShdw>
                </a:effectLst>
                <a:latin charset="0" pitchFamily="66" typeface="Comic Sans MS"/>
              </a:rPr>
              <a:t>1.</a:t>
            </a:r>
            <a:r>
              <a:rPr b="1" dirty="0" lang="en-US" sz="2800">
                <a:solidFill>
                  <a:schemeClr val="bg2"/>
                </a:solidFill>
                <a:effectLst>
                  <a:outerShdw algn="tl" blurRad="38100" dir="2700000" dist="38100">
                    <a:srgbClr val="C0C0C0"/>
                  </a:outerShdw>
                </a:effectLst>
                <a:latin charset="0" pitchFamily="66" typeface="Comic Sans MS"/>
              </a:rPr>
              <a:t>  </a:t>
            </a:r>
            <a:r>
              <a:rPr b="1" dirty="0" lang="en-US" smtClean="0" sz="2800" u="sng">
                <a:effectLst>
                  <a:outerShdw algn="tl" blurRad="38100" dir="2700000" dist="38100">
                    <a:srgbClr val="C0C0C0"/>
                  </a:outerShdw>
                </a:effectLst>
                <a:latin charset="0" pitchFamily="66" typeface="Comic Sans MS"/>
              </a:rPr>
              <a:t>United colonists </a:t>
            </a:r>
            <a:r>
              <a:rPr b="1" dirty="0" lang="en-US" smtClean="0" sz="2800">
                <a:effectLst>
                  <a:outerShdw algn="tl" blurRad="38100" dir="2700000" dist="38100">
                    <a:srgbClr val="C0C0C0"/>
                  </a:outerShdw>
                </a:effectLst>
                <a:latin charset="0" pitchFamily="66" typeface="Comic Sans MS"/>
              </a:rPr>
              <a:t>(fighting against a common enemy and resentment towards British) </a:t>
            </a:r>
            <a:endParaRPr b="1" dirty="0" lang="en-US" sz="2400">
              <a:effectLst>
                <a:outerShdw algn="tl" blurRad="38100" dir="2700000" dist="38100">
                  <a:srgbClr val="C0C0C0"/>
                </a:outerShdw>
              </a:effectLst>
              <a:latin charset="0" pitchFamily="66" typeface="Comic Sans MS"/>
            </a:endParaRPr>
          </a:p>
        </p:txBody>
      </p:sp>
      <p:sp>
        <p:nvSpPr>
          <p:cNvPr id="164869" name="Text Box 5"/>
          <p:cNvSpPr txBox="1">
            <a:spLocks noChangeArrowheads="1"/>
          </p:cNvSpPr>
          <p:nvPr/>
        </p:nvSpPr>
        <p:spPr>
          <a:xfrm>
            <a:off x="1676400" y="3733800"/>
            <a:ext cx="5791200" cy="1385637"/>
          </a:xfrm>
          <a:prstGeom prst="rect">
            <a:avLst/>
          </a:prstGeom>
          <a:noFill/>
          <a:ln w="12700">
            <a:noFill/>
            <a:miter lim="800000"/>
            <a:headEnd len="sm" type="none" w="sm"/>
            <a:tailEnd len="sm" type="none" w="sm"/>
          </a:ln>
          <a:effectLst/>
        </p:spPr>
        <p:txBody>
          <a:bodyPr bIns="46038" lIns="92075" numCol="1" rIns="92075" tIns="46038" wrap="square">
            <a:spAutoFit/>
          </a:bodyPr>
          <a:lstStyle/>
          <a:p>
            <a:pPr eaLnBrk="0" hangingPunct="0">
              <a:spcBef>
                <a:spcPct val="50000"/>
              </a:spcBef>
            </a:pPr>
            <a:r>
              <a:rPr b="1" dirty="0" lang="en-US" smtClean="0" sz="2800">
                <a:solidFill>
                  <a:srgbClr val="333399"/>
                </a:solidFill>
                <a:effectLst>
                  <a:outerShdw algn="tl" blurRad="38100" dir="2700000" dist="38100">
                    <a:srgbClr val="C0C0C0"/>
                  </a:outerShdw>
                </a:effectLst>
                <a:latin charset="0" pitchFamily="66" typeface="Comic Sans MS"/>
                <a:sym charset="2" pitchFamily="2" typeface="Wingdings"/>
              </a:rPr>
              <a:t>2.  </a:t>
            </a:r>
            <a:r>
              <a:rPr b="1" dirty="0" lang="en-US" smtClean="0" sz="2800" u="sng">
                <a:effectLst>
                  <a:outerShdw algn="tl" blurRad="38100" dir="2700000" dist="38100">
                    <a:srgbClr val="C0C0C0"/>
                  </a:outerShdw>
                </a:effectLst>
                <a:latin charset="0" pitchFamily="66" typeface="Comic Sans MS"/>
                <a:sym charset="2" pitchFamily="2" typeface="Wingdings"/>
              </a:rPr>
              <a:t>British crack down on smuggling and increase taxes to pay war debt </a:t>
            </a:r>
            <a:r>
              <a:rPr b="1" dirty="0" lang="en-US" smtClean="0" sz="2800" u="sng">
                <a:solidFill>
                  <a:srgbClr val="333399"/>
                </a:solidFill>
                <a:effectLst>
                  <a:outerShdw algn="tl" blurRad="38100" dir="2700000" dist="38100">
                    <a:srgbClr val="C0C0C0"/>
                  </a:outerShdw>
                </a:effectLst>
                <a:latin charset="0" pitchFamily="66" typeface="Comic Sans MS"/>
                <a:sym charset="2" pitchFamily="2" typeface="Wingdings"/>
              </a:rPr>
              <a:t> </a:t>
            </a:r>
            <a:r>
              <a:rPr b="1" dirty="0" lang="en-US" smtClean="0" sz="2800" u="sng">
                <a:effectLst>
                  <a:outerShdw algn="tl" blurRad="38100" dir="2700000" dist="38100">
                    <a:srgbClr val="C0C0C0"/>
                  </a:outerShdw>
                </a:effectLst>
                <a:latin charset="0" pitchFamily="66" typeface="Comic Sans MS"/>
                <a:sym charset="2" pitchFamily="2" typeface="Wingdings"/>
              </a:rPr>
              <a:t>  </a:t>
            </a:r>
            <a:endParaRPr b="1" dirty="0" lang="en-US" sz="2800" u="sng">
              <a:effectLst>
                <a:outerShdw algn="tl" blurRad="38100" dir="2700000" dist="38100">
                  <a:srgbClr val="C0C0C0"/>
                </a:outerShdw>
              </a:effectLst>
              <a:latin charset="0" pitchFamily="66" typeface="Comic Sans MS"/>
            </a:endParaRPr>
          </a:p>
        </p:txBody>
      </p:sp>
      <p:sp>
        <p:nvSpPr>
          <p:cNvPr id="164872" name="Text Box 8"/>
          <p:cNvSpPr txBox="1">
            <a:spLocks noChangeArrowheads="1"/>
          </p:cNvSpPr>
          <p:nvPr/>
        </p:nvSpPr>
        <p:spPr>
          <a:xfrm>
            <a:off x="1447800" y="228600"/>
            <a:ext cx="6324600" cy="1311275"/>
          </a:xfrm>
          <a:prstGeom prst="rect">
            <a:avLst/>
          </a:prstGeom>
          <a:noFill/>
          <a:ln w="12700">
            <a:noFill/>
            <a:miter lim="800000"/>
            <a:headEnd len="sm" type="none" w="sm"/>
            <a:tailEnd len="sm" type="none" w="sm"/>
          </a:ln>
          <a:effectLst>
            <a:outerShdw algn="ctr" dir="2700000" dist="35921" rotWithShape="0">
              <a:srgbClr val="333399"/>
            </a:outerShdw>
          </a:effectLst>
        </p:spPr>
        <p:txBody>
          <a:bodyPr bIns="46038" lIns="92075" numCol="1" rIns="92075" tIns="46038">
            <a:spAutoFit/>
          </a:bodyPr>
          <a:lstStyle/>
          <a:p>
            <a:pPr algn="ctr">
              <a:spcBef>
                <a:spcPct val="50000"/>
              </a:spcBef>
            </a:pPr>
            <a:r>
              <a:rPr b="1" lang="en-US" sz="4000">
                <a:solidFill>
                  <a:srgbClr val="CC0000"/>
                </a:solidFill>
                <a:effectLst>
                  <a:outerShdw algn="tl" blurRad="38100" dir="2700000" dist="38100">
                    <a:srgbClr val="C0C0C0"/>
                  </a:outerShdw>
                </a:effectLst>
                <a:latin charset="0" pitchFamily="18" typeface="Rockwell"/>
              </a:rPr>
              <a:t>Effects of the War on the American Colonials</a:t>
            </a:r>
          </a:p>
        </p:txBody>
      </p:sp>
    </p:spTree>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7" presetSubtype="0">
                                  <p:stCondLst>
                                    <p:cond delay="0"/>
                                  </p:stCondLst>
                                  <p:childTnLst>
                                    <p:set>
                                      <p:cBhvr>
                                        <p:cTn dur="1" fill="hold" id="6">
                                          <p:stCondLst>
                                            <p:cond delay="0"/>
                                          </p:stCondLst>
                                        </p:cTn>
                                        <p:tgtEl>
                                          <p:spTgt spid="164867"/>
                                        </p:tgtEl>
                                        <p:attrNameLst>
                                          <p:attrName>style.visibility</p:attrName>
                                        </p:attrNameLst>
                                      </p:cBhvr>
                                      <p:to>
                                        <p:strVal val="visible"/>
                                      </p:to>
                                    </p:set>
                                    <p:animEffect filter="fade" transition="in">
                                      <p:cBhvr>
                                        <p:cTn dur="1000" id="7"/>
                                        <p:tgtEl>
                                          <p:spTgt spid="164867"/>
                                        </p:tgtEl>
                                      </p:cBhvr>
                                    </p:animEffect>
                                    <p:anim calcmode="lin" valueType="num">
                                      <p:cBhvr>
                                        <p:cTn dur="1000" fill="hold" id="8"/>
                                        <p:tgtEl>
                                          <p:spTgt spid="164867"/>
                                        </p:tgtEl>
                                        <p:attrNameLst>
                                          <p:attrName>ppt_x</p:attrName>
                                        </p:attrNameLst>
                                      </p:cBhvr>
                                      <p:tavLst>
                                        <p:tav tm="0">
                                          <p:val>
                                            <p:strVal val="#ppt_x"/>
                                          </p:val>
                                        </p:tav>
                                        <p:tav tm="100000">
                                          <p:val>
                                            <p:strVal val="#ppt_x"/>
                                          </p:val>
                                        </p:tav>
                                      </p:tavLst>
                                    </p:anim>
                                    <p:anim calcmode="lin" valueType="num">
                                      <p:cBhvr>
                                        <p:cTn decel="100000" dur="900" fill="hold" id="9"/>
                                        <p:tgtEl>
                                          <p:spTgt spid="164867"/>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164867"/>
                                        </p:tgtEl>
                                        <p:attrNameLst>
                                          <p:attrName>ppt_y</p:attrName>
                                        </p:attrNameLst>
                                      </p:cBhvr>
                                      <p:tavLst>
                                        <p:tav tm="0">
                                          <p:val>
                                            <p:strVal val="#ppt_y-.03"/>
                                          </p:val>
                                        </p:tav>
                                        <p:tav tm="100000">
                                          <p:val>
                                            <p:strVal val="#ppt_y"/>
                                          </p:val>
                                        </p:tav>
                                      </p:tavLst>
                                    </p:anim>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20" presetSubtype="0">
                                  <p:stCondLst>
                                    <p:cond delay="0"/>
                                  </p:stCondLst>
                                  <p:childTnLst>
                                    <p:set>
                                      <p:cBhvr>
                                        <p:cTn dur="1" fill="hold" id="14">
                                          <p:stCondLst>
                                            <p:cond delay="0"/>
                                          </p:stCondLst>
                                        </p:cTn>
                                        <p:tgtEl>
                                          <p:spTgt spid="164869"/>
                                        </p:tgtEl>
                                        <p:attrNameLst>
                                          <p:attrName>style.visibility</p:attrName>
                                        </p:attrNameLst>
                                      </p:cBhvr>
                                      <p:to>
                                        <p:strVal val="visible"/>
                                      </p:to>
                                    </p:set>
                                    <p:animEffect filter="wedge" transition="in">
                                      <p:cBhvr>
                                        <p:cTn dur="500" id="15"/>
                                        <p:tgtEl>
                                          <p:spTgt spid="1648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4867"/>
      <p:bldP grpId="0" spid="164869"/>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858000" cy="2544762"/>
          </a:xfrm>
        </p:spPr>
        <p:txBody>
          <a:bodyPr numCol="1"/>
          <a:lstStyle/>
          <a:p>
            <a:r>
              <a:rPr dirty="0" lang="en-US" smtClean="0"/>
              <a:t>EQ: How did the French and Indian War lay the groundwork for the American Revolution? </a:t>
            </a:r>
            <a:endParaRPr dirty="0" lang="en-US"/>
          </a:p>
        </p:txBody>
      </p:sp>
      <p:sp>
        <p:nvSpPr>
          <p:cNvPr id="3" name="Content Placeholder 2"/>
          <p:cNvSpPr>
            <a:spLocks noGrp="1"/>
          </p:cNvSpPr>
          <p:nvPr>
            <p:ph idx="1"/>
          </p:nvPr>
        </p:nvSpPr>
        <p:spPr>
          <a:xfrm>
            <a:off x="1676400" y="3352800"/>
            <a:ext cx="5867400" cy="2773363"/>
          </a:xfrm>
        </p:spPr>
        <p:txBody>
          <a:bodyPr numCol="1"/>
          <a:lstStyle/>
          <a:p>
            <a:r>
              <a:rPr dirty="0" lang="en-US" smtClean="0"/>
              <a:t>Answer the EQ in complete </a:t>
            </a:r>
            <a:r>
              <a:rPr lang="en-US" smtClean="0"/>
              <a:t>sentences on your content map! </a:t>
            </a:r>
            <a:endParaRPr dirty="0" lang="en-US"/>
          </a:p>
        </p:txBody>
      </p:sp>
    </p:spTree>
  </p:cSld>
  <p:clrMapOvr>
    <a:masterClrMapping/>
  </p:clrMapOvr>
  <p:transition/>
  <p:timing>
    <p:tnLst>
      <p:par>
        <p:cTn dur="indefinite" id="1" nodeType="tmRoot" restart="never"/>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724400"/>
            <a:ext cx="6553200" cy="1981200"/>
          </a:xfrm>
        </p:spPr>
        <p:txBody>
          <a:bodyPr numCol="1"/>
          <a:lstStyle/>
          <a:p>
            <a:pPr algn="l"/>
            <a:r>
              <a:rPr dirty="0" lang="en-US" smtClean="0" sz="2000">
                <a:solidFill>
                  <a:srgbClr val="0070C0"/>
                </a:solidFill>
              </a:rPr>
              <a:t>1. Which countries held claims in North America in 1750? </a:t>
            </a:r>
            <a:br>
              <a:rPr dirty="0" lang="en-US" smtClean="0" sz="2000">
                <a:solidFill>
                  <a:srgbClr val="0070C0"/>
                </a:solidFill>
              </a:rPr>
            </a:br>
            <a:r>
              <a:rPr dirty="0" lang="en-US" smtClean="0" sz="2000">
                <a:solidFill>
                  <a:srgbClr val="0070C0"/>
                </a:solidFill>
              </a:rPr>
              <a:t>2. Describe the location of British claims. </a:t>
            </a:r>
            <a:br>
              <a:rPr dirty="0" lang="en-US" smtClean="0" sz="2000">
                <a:solidFill>
                  <a:srgbClr val="0070C0"/>
                </a:solidFill>
              </a:rPr>
            </a:br>
            <a:r>
              <a:rPr dirty="0" lang="en-US" smtClean="0" sz="2000">
                <a:solidFill>
                  <a:srgbClr val="0070C0"/>
                </a:solidFill>
              </a:rPr>
              <a:t>3. Describe the location of French claims. </a:t>
            </a:r>
            <a:br>
              <a:rPr dirty="0" lang="en-US" smtClean="0" sz="2000">
                <a:solidFill>
                  <a:srgbClr val="0070C0"/>
                </a:solidFill>
              </a:rPr>
            </a:br>
            <a:endParaRPr dirty="0" lang="en-US" sz="2000">
              <a:solidFill>
                <a:srgbClr val="0070C0"/>
              </a:solidFill>
            </a:endParaRPr>
          </a:p>
        </p:txBody>
      </p:sp>
      <p:pic>
        <p:nvPicPr>
          <p:cNvPr descr="NoAmer-1750" id="4" name="Picture 4"/>
          <p:cNvPicPr>
            <a:picLocks noChangeArrowheads="1" noChangeAspect="1" noGrp="1"/>
          </p:cNvPicPr>
          <p:nvPr>
            <p:ph idx="1"/>
          </p:nvPr>
        </p:nvPicPr>
        <p:blipFill>
          <a:blip cstate="print" r:embed="rId3">
            <a:lum bright="-12000" contrast="42000"/>
          </a:blip>
          <a:srcRect/>
          <a:stretch>
            <a:fillRect/>
          </a:stretch>
        </p:blipFill>
        <p:spPr>
          <a:xfrm>
            <a:off x="1981200" y="0"/>
            <a:ext cx="4939980" cy="4525963"/>
          </a:xfrm>
          <a:noFill/>
          <a:ln>
            <a:miter lim="800000"/>
            <a:headEnd/>
            <a:tailEnd/>
          </a:ln>
        </p:spPr>
      </p:pic>
    </p:spTree>
  </p:cSld>
  <p:clrMapOvr>
    <a:masterClrMapping/>
  </p:clrMapOvr>
  <p:transition/>
  <p:timing>
    <p:tnLst>
      <p:par>
        <p:cTn dur="indefinite" id="1" nodeType="tmRoot" restart="never"/>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105400"/>
            <a:ext cx="6324600" cy="1524000"/>
          </a:xfrm>
        </p:spPr>
        <p:txBody>
          <a:bodyPr numCol="1"/>
          <a:lstStyle/>
          <a:p>
            <a:pPr algn="l"/>
            <a:r>
              <a:rPr dirty="0" lang="en-US" smtClean="0" sz="2400">
                <a:solidFill>
                  <a:srgbClr val="0070C0"/>
                </a:solidFill>
              </a:rPr>
              <a:t>4. Who do you think was interested in the “Land in Dispute”? Why? </a:t>
            </a:r>
            <a:br>
              <a:rPr dirty="0" lang="en-US" smtClean="0" sz="2400">
                <a:solidFill>
                  <a:srgbClr val="0070C0"/>
                </a:solidFill>
              </a:rPr>
            </a:br>
            <a:r>
              <a:rPr dirty="0" lang="en-US" smtClean="0" sz="2400">
                <a:solidFill>
                  <a:srgbClr val="0070C0"/>
                </a:solidFill>
              </a:rPr>
              <a:t>5. What is the name of the French settlement we discussed last unit? </a:t>
            </a:r>
            <a:endParaRPr dirty="0" lang="en-US" sz="2400">
              <a:solidFill>
                <a:srgbClr val="0070C0"/>
              </a:solidFill>
            </a:endParaRPr>
          </a:p>
        </p:txBody>
      </p:sp>
      <p:pic>
        <p:nvPicPr>
          <p:cNvPr descr="1750map2anddisputedterritory.gif" id="4" name="Content Placeholder 3"/>
          <p:cNvPicPr>
            <a:picLocks noChangeAspect="1" noGrp="1"/>
          </p:cNvPicPr>
          <p:nvPr>
            <p:ph idx="1"/>
          </p:nvPr>
        </p:nvPicPr>
        <p:blipFill>
          <a:blip cstate="print" r:embed="rId3"/>
          <a:stretch>
            <a:fillRect/>
          </a:stretch>
        </p:blipFill>
        <p:spPr>
          <a:xfrm>
            <a:off x="2133600" y="228600"/>
            <a:ext cx="4876800" cy="4876800"/>
          </a:xfrm>
        </p:spPr>
      </p:pic>
    </p:spTree>
  </p:cSld>
  <p:clrMapOvr>
    <a:masterClrMapping/>
  </p:clrMapOvr>
  <p:transition/>
  <p:timing>
    <p:tnLst>
      <p:par>
        <p:cTn dur="indefinite" id="1" nodeType="tmRoot" restart="never"/>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smtClean="0"/>
              <a:t>WHO? </a:t>
            </a:r>
            <a:br>
              <a:rPr dirty="0" lang="en-US" smtClean="0"/>
            </a:br>
            <a:endParaRPr dirty="0" lang="en-US"/>
          </a:p>
        </p:txBody>
      </p:sp>
      <p:sp>
        <p:nvSpPr>
          <p:cNvPr id="3" name="Content Placeholder 2"/>
          <p:cNvSpPr>
            <a:spLocks noGrp="1"/>
          </p:cNvSpPr>
          <p:nvPr>
            <p:ph idx="1"/>
          </p:nvPr>
        </p:nvSpPr>
        <p:spPr>
          <a:xfrm>
            <a:off x="1295400" y="1600200"/>
            <a:ext cx="6553200" cy="4648200"/>
          </a:xfrm>
        </p:spPr>
        <p:txBody>
          <a:bodyPr numCol="1"/>
          <a:lstStyle/>
          <a:p>
            <a:r>
              <a:rPr dirty="0" lang="en-US" smtClean="0" u="sng"/>
              <a:t>French settlers </a:t>
            </a:r>
            <a:r>
              <a:rPr dirty="0" lang="en-US" smtClean="0"/>
              <a:t>and </a:t>
            </a:r>
            <a:r>
              <a:rPr dirty="0" lang="en-US" smtClean="0" u="sng"/>
              <a:t>English settlers</a:t>
            </a:r>
            <a:r>
              <a:rPr dirty="0" lang="en-US" smtClean="0"/>
              <a:t> were very different. </a:t>
            </a:r>
          </a:p>
          <a:p>
            <a:r>
              <a:rPr dirty="0" lang="en-US" smtClean="0"/>
              <a:t>French settlers were mostly fur traders or Catholic Priests, which  means they were not looking to make permanent settlements and were usually friendlier with Native Americans. </a:t>
            </a:r>
            <a:endParaRPr dirty="0" lang="en-US"/>
          </a:p>
        </p:txBody>
      </p:sp>
    </p:spTree>
  </p:cSld>
  <p:clrMapOvr>
    <a:masterClrMapping/>
  </p:clrMapOvr>
  <p:transition/>
  <p:timing>
    <p:tnLst>
      <p:par>
        <p:cTn dur="indefinite" id="1" nodeType="tmRoot" restart="never"/>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0"/>
            <a:ext cx="6705600" cy="1143000"/>
          </a:xfrm>
        </p:spPr>
        <p:txBody>
          <a:bodyPr numCol="1"/>
          <a:lstStyle/>
          <a:p>
            <a:pPr algn="l"/>
            <a:r>
              <a:rPr dirty="0" lang="en-US" smtClean="0" sz="2400">
                <a:solidFill>
                  <a:srgbClr val="0070C0"/>
                </a:solidFill>
              </a:rPr>
              <a:t>6. Is this colonist likely French or English? Explain your answer. </a:t>
            </a:r>
            <a:endParaRPr dirty="0" lang="en-US" sz="2400">
              <a:solidFill>
                <a:srgbClr val="0070C0"/>
              </a:solidFill>
            </a:endParaRPr>
          </a:p>
        </p:txBody>
      </p:sp>
      <p:pic>
        <p:nvPicPr>
          <p:cNvPr descr="Furtrader.jpg" id="4" name="Content Placeholder 3"/>
          <p:cNvPicPr>
            <a:picLocks noChangeAspect="1" noGrp="1"/>
          </p:cNvPicPr>
          <p:nvPr>
            <p:ph idx="1"/>
          </p:nvPr>
        </p:nvPicPr>
        <p:blipFill>
          <a:blip cstate="print" r:embed="rId3"/>
          <a:stretch>
            <a:fillRect/>
          </a:stretch>
        </p:blipFill>
        <p:spPr>
          <a:xfrm>
            <a:off x="2438400" y="304800"/>
            <a:ext cx="4648200" cy="4891336"/>
          </a:xfrm>
        </p:spPr>
      </p:pic>
    </p:spTree>
  </p:cSld>
  <p:clrMapOvr>
    <a:masterClrMapping/>
  </p:clrMapOvr>
  <p:transition/>
  <p:timing>
    <p:tnLst>
      <p:par>
        <p:cTn dur="indefinite" id="1" nodeType="tmRoot" restart="never"/>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smtClean="0"/>
              <a:t>Population in the colonies</a:t>
            </a:r>
            <a:endParaRPr dirty="0" lang="en-US"/>
          </a:p>
        </p:txBody>
      </p:sp>
      <p:pic>
        <p:nvPicPr>
          <p:cNvPr descr="French_Americapopulation.gif" id="4" name="Content Placeholder 3"/>
          <p:cNvPicPr>
            <a:picLocks noChangeAspect="1" noGrp="1"/>
          </p:cNvPicPr>
          <p:nvPr>
            <p:ph idx="1"/>
          </p:nvPr>
        </p:nvPicPr>
        <p:blipFill>
          <a:blip cstate="print" r:embed="rId3"/>
          <a:stretch>
            <a:fillRect/>
          </a:stretch>
        </p:blipFill>
        <p:spPr>
          <a:xfrm>
            <a:off x="2819400" y="1066800"/>
            <a:ext cx="3581400" cy="4455504"/>
          </a:xfrm>
        </p:spPr>
      </p:pic>
      <p:sp>
        <p:nvSpPr>
          <p:cNvPr id="5" name="TextBox 4"/>
          <p:cNvSpPr txBox="1"/>
          <p:nvPr/>
        </p:nvSpPr>
        <p:spPr>
          <a:xfrm>
            <a:off x="1828800" y="5562600"/>
            <a:ext cx="5943600" cy="1200329"/>
          </a:xfrm>
          <a:prstGeom prst="rect">
            <a:avLst/>
          </a:prstGeom>
          <a:noFill/>
        </p:spPr>
        <p:txBody>
          <a:bodyPr numCol="1" rtlCol="0" wrap="square">
            <a:spAutoFit/>
          </a:bodyPr>
          <a:lstStyle/>
          <a:p>
            <a:r>
              <a:rPr dirty="0" lang="en-US" smtClean="0" sz="2400">
                <a:solidFill>
                  <a:srgbClr val="0070C0"/>
                </a:solidFill>
              </a:rPr>
              <a:t>7. Which empire had the advantage in terms of population in their North American colonies? </a:t>
            </a:r>
            <a:endParaRPr dirty="0" lang="en-US" sz="2400">
              <a:solidFill>
                <a:srgbClr val="0070C0"/>
              </a:solidFill>
            </a:endParaRPr>
          </a:p>
        </p:txBody>
      </p:sp>
    </p:spTree>
  </p:cSld>
  <p:clrMapOvr>
    <a:masterClrMapping/>
  </p:clrMapOvr>
  <p:transition/>
  <p:timing>
    <p:tnLst>
      <p:par>
        <p:cTn dur="indefinite" id="1" nodeType="tmRoot" restart="never"/>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029200"/>
            <a:ext cx="6172200" cy="1600200"/>
          </a:xfrm>
        </p:spPr>
        <p:txBody>
          <a:bodyPr numCol="1"/>
          <a:lstStyle/>
          <a:p>
            <a:pPr algn="l"/>
            <a:r>
              <a:rPr dirty="0" lang="en-US" smtClean="0" sz="2400">
                <a:solidFill>
                  <a:srgbClr val="0070C0"/>
                </a:solidFill>
              </a:rPr>
              <a:t>8.  Why do you think many Native Americans sided with the French during the French and Indian War? List as many reasons as you can. </a:t>
            </a:r>
            <a:endParaRPr dirty="0" lang="en-US" sz="2400">
              <a:solidFill>
                <a:srgbClr val="0070C0"/>
              </a:solidFill>
            </a:endParaRPr>
          </a:p>
        </p:txBody>
      </p:sp>
      <p:pic>
        <p:nvPicPr>
          <p:cNvPr descr="FrenchandNAalliance.jpg" id="4" name="Content Placeholder 3"/>
          <p:cNvPicPr>
            <a:picLocks noChangeAspect="1" noGrp="1"/>
          </p:cNvPicPr>
          <p:nvPr>
            <p:ph idx="1"/>
          </p:nvPr>
        </p:nvPicPr>
        <p:blipFill>
          <a:blip cstate="print" r:embed="rId3"/>
          <a:stretch>
            <a:fillRect/>
          </a:stretch>
        </p:blipFill>
        <p:spPr>
          <a:xfrm>
            <a:off x="1447800" y="533400"/>
            <a:ext cx="5943600" cy="4095750"/>
          </a:xfrm>
        </p:spPr>
      </p:pic>
    </p:spTree>
  </p:cSld>
  <p:clrMapOvr>
    <a:masterClrMapping/>
  </p:clrMapOvr>
  <p:transition/>
  <p:timing>
    <p:tnLst>
      <p:par>
        <p:cTn dur="indefinite" id="1" nodeType="tmRoot" restart="never"/>
      </p:par>
    </p:tnLst>
  </p:timing>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xfrm>
          <a:off x="0" y="0"/>
          <a:ext cx="1" cy="1"/>
        </a:xfrm>
        <a:custGeom>
          <a:avLst/>
          <a:gdLst/>
          <a:ahLst/>
          <a:cxnLst/>
          <a:rect b="0" l="0" r="0" t="0"/>
          <a:pathLst/>
        </a:custGeom>
        <a:solidFill>
          <a:schemeClr val="accent1"/>
        </a:solidFill>
        <a:ln algn="ctr" cap="flat" cmpd="sng" w="12700">
          <a:solidFill>
            <a:schemeClr val="tx1"/>
          </a:solidFill>
          <a:prstDash val="solid"/>
          <a:round/>
          <a:headEnd len="sm" type="none" w="sm"/>
          <a:tailEnd len="sm" type="none" w="sm"/>
        </a:ln>
        <a:effectLst/>
      </a:spPr>
      <a:bodyPr anchor="t" anchorCtr="0" bIns="46038" compatLnSpc="1" lIns="92075" numCol="1" rIns="92075" tIns="46038"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Tx/>
          <a:buNone/>
          <a:tabLst/>
          <a:defRPr b="0" baseline="0" cap="none" i="0" kumimoji="0" lang="en-US" normalizeH="0" smtClean="0" strike="noStrike" sz="1800" u="none">
            <a:ln>
              <a:noFill/>
            </a:ln>
            <a:solidFill>
              <a:schemeClr val="tx1"/>
            </a:solidFill>
            <a:effectLst/>
            <a:latin charset="0" typeface="Arial"/>
          </a:defRPr>
        </a:defPPr>
      </a:lstStyle>
    </a:spDef>
    <a:lnDef>
      <a:spPr>
        <a:xfrm>
          <a:off x="0" y="0"/>
          <a:ext cx="1" cy="1"/>
        </a:xfrm>
        <a:custGeom>
          <a:avLst/>
          <a:gdLst/>
          <a:ahLst/>
          <a:cxnLst/>
          <a:rect b="0" l="0" r="0" t="0"/>
          <a:pathLst/>
        </a:custGeom>
        <a:solidFill>
          <a:schemeClr val="accent1"/>
        </a:solidFill>
        <a:ln algn="ctr" cap="flat" cmpd="sng" w="12700">
          <a:solidFill>
            <a:schemeClr val="tx1"/>
          </a:solidFill>
          <a:prstDash val="solid"/>
          <a:round/>
          <a:headEnd len="sm" type="none" w="sm"/>
          <a:tailEnd len="sm" type="none" w="sm"/>
        </a:ln>
        <a:effectLst/>
      </a:spPr>
      <a:bodyPr anchor="t" anchorCtr="0" bIns="46038" compatLnSpc="1" lIns="92075" numCol="1" rIns="92075" tIns="46038"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Tx/>
          <a:buNone/>
          <a:tabLst/>
          <a:defRPr b="0" baseline="0" cap="none" i="0" kumimoji="0" lang="en-US" normalizeH="0" smtClean="0" strike="noStrike" sz="1800" u="none">
            <a:ln>
              <a:noFill/>
            </a:ln>
            <a:solidFill>
              <a:schemeClr val="tx1"/>
            </a:solidFill>
            <a:effectLst/>
            <a:latin charset="0" typeface="Arial"/>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accent1="accent1" accent2="accent2" accent3="accent3" accent4="accent4" accent5="accent5" accent6="accent6" bg1="lt1" bg2="lt2" folHlink="folHlink" hlink="hlink" tx1="dk1" tx2="dk2"/>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accent1="accent1" accent2="accent2" accent3="accent3" accent4="accent4" accent5="accent5" accent6="accent6" bg1="lt1" bg2="lt2" folHlink="folHlink" hlink="hlink" tx1="dk1" tx2="dk2"/>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accent1="accent1" accent2="accent2" accent3="accent3" accent4="accent4" accent5="accent5" accent6="accent6" bg1="lt1" bg2="lt2" folHlink="folHlink" hlink="hlink" tx1="dk1" tx2="dk2"/>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accent1="accent1" accent2="accent2" accent3="accent3" accent4="accent4" accent5="accent5" accent6="accent6" bg1="lt1" bg2="lt2" folHlink="folHlink" hlink="hlink" tx1="dk1" tx2="dk2"/>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accent1="accent1" accent2="accent2" accent3="accent3" accent4="accent4" accent5="accent5" accent6="accent6" bg1="lt1" bg2="lt2" folHlink="folHlink" hlink="hlink" tx1="dk1" tx2="dk2"/>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accent1="accent1" accent2="accent2" accent3="accent3" accent4="accent4" accent5="accent5" accent6="accent6" bg1="dk2" bg2="dk1" folHlink="folHlink" hlink="hlink" tx1="lt1" tx2="lt2"/>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accent1="accent1" accent2="accent2" accent3="accent3" accent4="accent4" accent5="accent5" accent6="accent6" bg1="dk2" bg2="dk1" folHlink="folHlink" hlink="hlink" tx1="lt1" tx2="lt2"/>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accent1="accent1" accent2="accent2" accent3="accent3" accent4="accent4" accent5="accent5" accent6="accent6" bg1="dk2" bg2="dk1" folHlink="folHlink" hlink="hlink" tx1="lt1" tx2="lt2"/>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accent1="accent1" accent2="accent2" accent3="accent3" accent4="accent4" accent5="accent5" accent6="accent6" bg1="dk2" bg2="dk1" folHlink="folHlink" hlink="hlink" tx1="lt1" tx2="lt2"/>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accent1="accent1" accent2="accent2" accent3="accent3" accent4="accent4" accent5="accent5" accent6="accent6" bg1="dk2" bg2="dk1" folHlink="folHlink" hlink="hlink" tx1="lt1" tx2="lt2"/>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accent1="accent1" accent2="accent2" accent3="accent3" accent4="accent4" accent5="accent5" accent6="accent6" bg1="dk2" bg2="dk1" folHlink="folHlink" hlink="hlink" tx1="lt1" tx2="lt2"/>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accent1="accent1" accent2="accent2" accent3="accent3" accent4="accent4" accent5="accent5" accent6="accent6" bg1="dk2" bg2="dk1" folHlink="folHlink" hlink="hlink" tx1="lt1" tx2="lt2"/>
    </a:extraClrScheme>
  </a:extraClrSchemeLst>
</a:theme>
</file>

<file path=docProps/app.xml><?xml version="1.0" encoding="utf-8"?>
<Properties xmlns="http://schemas.openxmlformats.org/officeDocument/2006/extended-properties" xmlns:vt="http://schemas.openxmlformats.org/officeDocument/2006/docPropsVTypes">
  <Words>909</Words>
  <Paragraphs>121</Paragraphs>
  <Slides>36</Slides>
  <Notes>36</Notes>
  <TotalTime>1704</TotalTime>
  <HiddenSlides>0</HiddenSlides>
  <MMClips>0</MMClips>
  <ScaleCrop>false</ScaleCrop>
  <HeadingPairs>
    <vt:vector baseType="variant" size="4">
      <vt:variant>
        <vt:lpstr>Theme</vt:lpstr>
      </vt:variant>
      <vt:variant>
        <vt:i4>2</vt:i4>
      </vt:variant>
      <vt:variant>
        <vt:lpstr>Slide Titles</vt:lpstr>
      </vt:variant>
      <vt:variant>
        <vt:i4>36</vt:i4>
      </vt:variant>
    </vt:vector>
  </HeadingPairs>
  <TitlesOfParts>
    <vt:vector baseType="lpstr" size="38">
      <vt:lpstr>Office Theme</vt:lpstr>
      <vt:lpstr>Default Design</vt:lpstr>
      <vt:lpstr>PowerPoint Presentation</vt:lpstr>
      <vt:lpstr>Directions</vt:lpstr>
      <vt:lpstr>WHO?</vt:lpstr>
      <vt:lpstr>1. Which countries held claims in North America in 1750?  2. Describe the location of British claims.  3. Describe the location of French claims.</vt:lpstr>
      <vt:lpstr>4. Who do you think was interested in the “Land in Dispute”? Why?  5. What is the name of the French settlement we discussed last unit?</vt:lpstr>
      <vt:lpstr>WHO?</vt:lpstr>
      <vt:lpstr>6. Is this colonist likely French or English? Explain your answer.</vt:lpstr>
      <vt:lpstr>Population in the colonies</vt:lpstr>
      <vt:lpstr>8.  Why do you think many Native Americans sided with the French during the French and Indian War? List as many reasons as you can.</vt:lpstr>
      <vt:lpstr>WHO?</vt:lpstr>
      <vt:lpstr>WHY?</vt:lpstr>
      <vt:lpstr>9. Why do you think the British became interested in expanding into the Ohio River Valley?  10. What do you think kept British colonists from wanting to expand into this region earlier?</vt:lpstr>
      <vt:lpstr>WHERE?  **Don’t write yet!!</vt:lpstr>
      <vt:lpstr>PowerPoint Presentation</vt:lpstr>
      <vt:lpstr>WHERE?</vt:lpstr>
      <vt:lpstr>11. In what general region were the battles fought during the French and Indian War?</vt:lpstr>
      <vt:lpstr>WHERE?</vt:lpstr>
      <vt:lpstr>12. What body of water was the settlement at Quebec located on?</vt:lpstr>
      <vt:lpstr>13. Using this picture, describe how the British attacked Quebec.  14. How was this different from how the British fought traditionally?</vt:lpstr>
      <vt:lpstr>HOW?</vt:lpstr>
      <vt:lpstr>PowerPoint Presentation</vt:lpstr>
      <vt:lpstr>Treaty of Paris (1763)</vt:lpstr>
      <vt:lpstr>15. Describe the changes in British claims as a result of the 1763 Treaty of Paris.  16. What happens to French claims in North America in 1763?</vt:lpstr>
      <vt:lpstr>HOW?</vt:lpstr>
      <vt:lpstr>WHEN?</vt:lpstr>
      <vt:lpstr>SIGNIFICANCE?</vt:lpstr>
      <vt:lpstr>Aftermath of the War</vt:lpstr>
      <vt:lpstr>PowerPoint Presentation</vt:lpstr>
      <vt:lpstr>PowerPoint Presentation</vt:lpstr>
      <vt:lpstr>PowerPoint Presentation</vt:lpstr>
      <vt:lpstr>PowerPoint Presentation</vt:lpstr>
      <vt:lpstr>SIGNIFICANCE?</vt:lpstr>
      <vt:lpstr>CAUSES</vt:lpstr>
      <vt:lpstr>PowerPoint Presentation</vt:lpstr>
      <vt:lpstr>PowerPoint Presentation</vt:lpstr>
      <vt:lpstr>EQ: How did the French and Indian War lay the groundwork for the American Revolution?</vt:lpstr>
    </vt:vector>
  </TitlesOfParts>
  <LinksUpToDate>false</LinksUpToDate>
  <SharedDoc>false</SharedDoc>
  <HyperlinksChanged>false</HyperlinksChanged>
  <Application>Microsoft Office PowerPoint</Application>
  <AppVersion>14.0000</AppVersion>
  <PresentationFormat>On-screen Show (4:3)</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2010-09-05T19:00:08Z</dcterms:created>
  <dc:creator>Teresa McCarthy</dc:creator>
  <cp:lastModifiedBy>Windows User</cp:lastModifiedBy>
  <dcterms:modified xsi:type="dcterms:W3CDTF">2013-09-11T14:21:12Z</dcterms:modified>
  <cp:revision>32</cp:revision>
  <dc:title>French and Indian War</dc:title>
</cp:coreProperties>
</file>