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E82FA84-EE45-49C0-B818-7F8FFF2A4B78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6A4B-B2F9-4FFE-90CA-32155E0EE8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Era of Good Feeling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is the significance of the Monroe Doctrine?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50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Interchangeable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Whitney decides to create a musket using interchangeable parts (identical parts)</a:t>
            </a:r>
          </a:p>
          <a:p>
            <a:r>
              <a:rPr lang="en-US" dirty="0" smtClean="0"/>
              <a:t>This means if the trigger of the gun broke, you could replace the trigger rather than having to buy a new gun.</a:t>
            </a:r>
          </a:p>
          <a:p>
            <a:r>
              <a:rPr lang="en-US" b="1" dirty="0" smtClean="0"/>
              <a:t>Makes production of goods faster, and cheaper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83148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Technological innovations made farming more efficient</a:t>
            </a:r>
          </a:p>
          <a:p>
            <a:r>
              <a:rPr lang="en-US" dirty="0" smtClean="0"/>
              <a:t>Led to a farming boom… more food for everyone</a:t>
            </a:r>
          </a:p>
          <a:p>
            <a:r>
              <a:rPr lang="en-US" dirty="0" smtClean="0"/>
              <a:t>Goods were then cheaper because they were mass produced</a:t>
            </a:r>
          </a:p>
          <a:p>
            <a:r>
              <a:rPr lang="en-US" dirty="0" smtClean="0"/>
              <a:t>Mechanical Reaper, Combine machine, Steel Plow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90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the American 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Erie Canal, interchangeable parts, cotton gin, and other inventions of the time period created cheaper, available goods.</a:t>
            </a:r>
          </a:p>
          <a:p>
            <a:r>
              <a:rPr lang="en-US" dirty="0" smtClean="0"/>
              <a:t>Feelings in the </a:t>
            </a:r>
            <a:r>
              <a:rPr lang="en-US" smtClean="0"/>
              <a:t>era were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540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monarchs start to look at South America for colonies.</a:t>
            </a:r>
          </a:p>
          <a:p>
            <a:r>
              <a:rPr lang="en-US" dirty="0" smtClean="0"/>
              <a:t>Monroe fears European powers entering the Western Hemisphere</a:t>
            </a:r>
          </a:p>
          <a:p>
            <a:r>
              <a:rPr lang="en-US" dirty="0" smtClean="0"/>
              <a:t>May effect US foreign markets</a:t>
            </a:r>
          </a:p>
        </p:txBody>
      </p:sp>
    </p:spTree>
    <p:extLst>
      <p:ext uri="{BB962C8B-B14F-4D97-AF65-F5344CB8AC3E}">
        <p14:creationId xmlns:p14="http://schemas.microsoft.com/office/powerpoint/2010/main" val="10220579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377334">
            <a:off x="-220780" y="1213879"/>
            <a:ext cx="4643248" cy="1075624"/>
          </a:xfrm>
        </p:spPr>
        <p:txBody>
          <a:bodyPr/>
          <a:lstStyle/>
          <a:p>
            <a:r>
              <a:rPr lang="en-US" dirty="0" smtClean="0"/>
              <a:t>Monroe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265" y="0"/>
            <a:ext cx="4658735" cy="5767499"/>
          </a:xfrm>
        </p:spPr>
        <p:txBody>
          <a:bodyPr/>
          <a:lstStyle/>
          <a:p>
            <a:r>
              <a:rPr lang="en-US" dirty="0" smtClean="0"/>
              <a:t>President James Monroe issues his Monroe Doctrine</a:t>
            </a:r>
          </a:p>
          <a:p>
            <a:r>
              <a:rPr lang="en-US" dirty="0" smtClean="0"/>
              <a:t>European powers… stay out of our hemisphere, or else we will attack you!!!</a:t>
            </a:r>
          </a:p>
          <a:p>
            <a:r>
              <a:rPr lang="en-US" dirty="0" smtClean="0"/>
              <a:t>England supports the doctrine, and they will attack any country that violates it as well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" y="3733800"/>
            <a:ext cx="480646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544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How did economic growth impact the US in the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702">
            <a:off x="-2136" y="1061409"/>
            <a:ext cx="6524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897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Erie Canal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1825, the state of New York opens the Erie Canal</a:t>
            </a:r>
          </a:p>
          <a:p>
            <a:r>
              <a:rPr lang="en-US" dirty="0" smtClean="0"/>
              <a:t>Connects the east coast with the interior of the country</a:t>
            </a:r>
          </a:p>
          <a:p>
            <a:r>
              <a:rPr lang="en-US" dirty="0" smtClean="0"/>
              <a:t>Allows for New York to become a center of trade and travel</a:t>
            </a:r>
          </a:p>
          <a:p>
            <a:r>
              <a:rPr lang="en-US" dirty="0" smtClean="0"/>
              <a:t>Helps the US economy because goods can reach places faster and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834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Developed by Henry Clay</a:t>
            </a:r>
          </a:p>
          <a:p>
            <a:r>
              <a:rPr lang="en-US" dirty="0"/>
              <a:t>1. Internal </a:t>
            </a:r>
            <a:r>
              <a:rPr lang="en-US" dirty="0" smtClean="0"/>
              <a:t>improvements at federal expense </a:t>
            </a:r>
            <a:r>
              <a:rPr lang="en-US" dirty="0"/>
              <a:t>(railways and canals)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Protective </a:t>
            </a:r>
            <a:r>
              <a:rPr lang="en-US" dirty="0" smtClean="0"/>
              <a:t>Tariffs</a:t>
            </a:r>
          </a:p>
          <a:p>
            <a:r>
              <a:rPr lang="en-US" dirty="0" smtClean="0"/>
              <a:t>3</a:t>
            </a:r>
            <a:r>
              <a:rPr lang="en-US" dirty="0"/>
              <a:t>. National </a:t>
            </a:r>
            <a:r>
              <a:rPr lang="en-US" dirty="0" smtClean="0"/>
              <a:t>Bank</a:t>
            </a:r>
          </a:p>
          <a:p>
            <a:r>
              <a:rPr lang="en-US" smtClean="0"/>
              <a:t>Demonstrated </a:t>
            </a:r>
            <a:r>
              <a:rPr lang="en-US" dirty="0"/>
              <a:t>the economic and industrial growth of the U.S. in the early 1800s</a:t>
            </a:r>
          </a:p>
        </p:txBody>
      </p:sp>
    </p:spTree>
    <p:extLst>
      <p:ext uri="{BB962C8B-B14F-4D97-AF65-F5344CB8AC3E}">
        <p14:creationId xmlns:p14="http://schemas.microsoft.com/office/powerpoint/2010/main" val="40306065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3679">
            <a:off x="4919108" y="623370"/>
            <a:ext cx="3956869" cy="224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353">
            <a:off x="259567" y="275673"/>
            <a:ext cx="4381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050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 Whitney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4701931" y="373033"/>
            <a:ext cx="3995235" cy="3978849"/>
          </a:xfrm>
        </p:spPr>
        <p:txBody>
          <a:bodyPr/>
          <a:lstStyle/>
          <a:p>
            <a:r>
              <a:rPr lang="en-US" dirty="0" smtClean="0"/>
              <a:t>Cotton Gin</a:t>
            </a:r>
          </a:p>
          <a:p>
            <a:r>
              <a:rPr lang="en-US" dirty="0" smtClean="0"/>
              <a:t>Allowed for the mass production of cotton by mechanically removing the seeds from the cotton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5323">
            <a:off x="3172492" y="3646425"/>
            <a:ext cx="355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996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293786" y="1309670"/>
            <a:ext cx="2949427" cy="7209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Cotton 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5253643" y="438428"/>
            <a:ext cx="3317476" cy="3937607"/>
          </a:xfrm>
        </p:spPr>
        <p:txBody>
          <a:bodyPr/>
          <a:lstStyle/>
          <a:p>
            <a:r>
              <a:rPr lang="en-US" dirty="0" smtClean="0"/>
              <a:t>Since cotton could be refined faster, it needed to be picked faster</a:t>
            </a:r>
          </a:p>
          <a:p>
            <a:r>
              <a:rPr lang="en-US" dirty="0" smtClean="0"/>
              <a:t>What does this mean for slave labor?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664">
            <a:off x="453250" y="3221295"/>
            <a:ext cx="4800600" cy="364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8284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TM01859865[[fn=Kilter]]</Template>
  <TotalTime>37</TotalTime>
  <Words>341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The Era of Good Feeling</vt:lpstr>
      <vt:lpstr>Monroe Doctrine</vt:lpstr>
      <vt:lpstr>Monroe Doctrine</vt:lpstr>
      <vt:lpstr>Industrial Revolution</vt:lpstr>
      <vt:lpstr>Erie Canal</vt:lpstr>
      <vt:lpstr>American System</vt:lpstr>
      <vt:lpstr>PowerPoint Presentation</vt:lpstr>
      <vt:lpstr>Eli Whitney</vt:lpstr>
      <vt:lpstr>Cotton Gin</vt:lpstr>
      <vt:lpstr>Interchangeable Parts</vt:lpstr>
      <vt:lpstr>Agricultural changes</vt:lpstr>
      <vt:lpstr>Effect on the American Country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Era of Good Feeling</dc:title>
  <dc:creator>Windows User</dc:creator>
  <cp:lastModifiedBy>Windows User</cp:lastModifiedBy>
  <cp:revision>5</cp:revision>
  <dcterms:created xsi:type="dcterms:W3CDTF">2015-06-08T12:14:03Z</dcterms:created>
  <dcterms:modified xsi:type="dcterms:W3CDTF">2015-06-08T13:42:12Z</dcterms:modified>
</cp:coreProperties>
</file>